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
  </p:notesMasterIdLst>
  <p:handoutMasterIdLst>
    <p:handoutMasterId r:id="rId7"/>
  </p:handoutMasterIdLst>
  <p:sldIdLst>
    <p:sldId id="256" r:id="rId5"/>
  </p:sldIdLst>
  <p:sldSz cx="17281525" cy="26282650"/>
  <p:notesSz cx="6797675" cy="9926638"/>
  <p:defaultTextStyle>
    <a:defPPr>
      <a:defRPr lang="en-GB"/>
    </a:defPPr>
    <a:lvl1pPr algn="l" rtl="0" fontAlgn="base">
      <a:spcBef>
        <a:spcPct val="0"/>
      </a:spcBef>
      <a:spcAft>
        <a:spcPct val="0"/>
      </a:spcAft>
      <a:defRPr sz="5998" kern="1200">
        <a:solidFill>
          <a:schemeClr val="tx1"/>
        </a:solidFill>
        <a:latin typeface="Arial" charset="0"/>
        <a:ea typeface="+mn-ea"/>
        <a:cs typeface="+mn-cs"/>
      </a:defRPr>
    </a:lvl1pPr>
    <a:lvl2pPr marL="301121" algn="l" rtl="0" fontAlgn="base">
      <a:spcBef>
        <a:spcPct val="0"/>
      </a:spcBef>
      <a:spcAft>
        <a:spcPct val="0"/>
      </a:spcAft>
      <a:defRPr sz="5998" kern="1200">
        <a:solidFill>
          <a:schemeClr val="tx1"/>
        </a:solidFill>
        <a:latin typeface="Arial" charset="0"/>
        <a:ea typeface="+mn-ea"/>
        <a:cs typeface="+mn-cs"/>
      </a:defRPr>
    </a:lvl2pPr>
    <a:lvl3pPr marL="602238" algn="l" rtl="0" fontAlgn="base">
      <a:spcBef>
        <a:spcPct val="0"/>
      </a:spcBef>
      <a:spcAft>
        <a:spcPct val="0"/>
      </a:spcAft>
      <a:defRPr sz="5998" kern="1200">
        <a:solidFill>
          <a:schemeClr val="tx1"/>
        </a:solidFill>
        <a:latin typeface="Arial" charset="0"/>
        <a:ea typeface="+mn-ea"/>
        <a:cs typeface="+mn-cs"/>
      </a:defRPr>
    </a:lvl3pPr>
    <a:lvl4pPr marL="903355" algn="l" rtl="0" fontAlgn="base">
      <a:spcBef>
        <a:spcPct val="0"/>
      </a:spcBef>
      <a:spcAft>
        <a:spcPct val="0"/>
      </a:spcAft>
      <a:defRPr sz="5998" kern="1200">
        <a:solidFill>
          <a:schemeClr val="tx1"/>
        </a:solidFill>
        <a:latin typeface="Arial" charset="0"/>
        <a:ea typeface="+mn-ea"/>
        <a:cs typeface="+mn-cs"/>
      </a:defRPr>
    </a:lvl4pPr>
    <a:lvl5pPr marL="1204476" algn="l" rtl="0" fontAlgn="base">
      <a:spcBef>
        <a:spcPct val="0"/>
      </a:spcBef>
      <a:spcAft>
        <a:spcPct val="0"/>
      </a:spcAft>
      <a:defRPr sz="5998" kern="1200">
        <a:solidFill>
          <a:schemeClr val="tx1"/>
        </a:solidFill>
        <a:latin typeface="Arial" charset="0"/>
        <a:ea typeface="+mn-ea"/>
        <a:cs typeface="+mn-cs"/>
      </a:defRPr>
    </a:lvl5pPr>
    <a:lvl6pPr marL="1505592" algn="l" defTabSz="602238" rtl="0" eaLnBrk="1" latinLnBrk="0" hangingPunct="1">
      <a:defRPr sz="5998" kern="1200">
        <a:solidFill>
          <a:schemeClr val="tx1"/>
        </a:solidFill>
        <a:latin typeface="Arial" charset="0"/>
        <a:ea typeface="+mn-ea"/>
        <a:cs typeface="+mn-cs"/>
      </a:defRPr>
    </a:lvl6pPr>
    <a:lvl7pPr marL="1806713" algn="l" defTabSz="602238" rtl="0" eaLnBrk="1" latinLnBrk="0" hangingPunct="1">
      <a:defRPr sz="5998" kern="1200">
        <a:solidFill>
          <a:schemeClr val="tx1"/>
        </a:solidFill>
        <a:latin typeface="Arial" charset="0"/>
        <a:ea typeface="+mn-ea"/>
        <a:cs typeface="+mn-cs"/>
      </a:defRPr>
    </a:lvl7pPr>
    <a:lvl8pPr marL="2107830" algn="l" defTabSz="602238" rtl="0" eaLnBrk="1" latinLnBrk="0" hangingPunct="1">
      <a:defRPr sz="5998" kern="1200">
        <a:solidFill>
          <a:schemeClr val="tx1"/>
        </a:solidFill>
        <a:latin typeface="Arial" charset="0"/>
        <a:ea typeface="+mn-ea"/>
        <a:cs typeface="+mn-cs"/>
      </a:defRPr>
    </a:lvl8pPr>
    <a:lvl9pPr marL="2408948" algn="l" defTabSz="602238" rtl="0" eaLnBrk="1" latinLnBrk="0" hangingPunct="1">
      <a:defRPr sz="5998"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orient="horz" pos="2608" userDrawn="1">
          <p15:clr>
            <a:srgbClr val="A4A3A4"/>
          </p15:clr>
        </p15:guide>
        <p15:guide id="3" orient="horz" pos="1877" userDrawn="1">
          <p15:clr>
            <a:srgbClr val="A4A3A4"/>
          </p15:clr>
        </p15:guide>
        <p15:guide id="4" orient="horz" pos="306" userDrawn="1">
          <p15:clr>
            <a:srgbClr val="A4A3A4"/>
          </p15:clr>
        </p15:guide>
        <p15:guide id="5" orient="horz" pos="18571" userDrawn="1">
          <p15:clr>
            <a:srgbClr val="A4A3A4"/>
          </p15:clr>
        </p15:guide>
        <p15:guide id="7" orient="horz" pos="10228" userDrawn="1">
          <p15:clr>
            <a:srgbClr val="A4A3A4"/>
          </p15:clr>
        </p15:guide>
        <p15:guide id="9" pos="1542" userDrawn="1">
          <p15:clr>
            <a:srgbClr val="A4A3A4"/>
          </p15:clr>
        </p15:guide>
        <p15:guide id="18" pos="3992" userDrawn="1">
          <p15:clr>
            <a:srgbClr val="A4A3A4"/>
          </p15:clr>
        </p15:guide>
        <p15:guide id="28" orient="horz" pos="3162" userDrawn="1">
          <p15:clr>
            <a:srgbClr val="A4A3A4"/>
          </p15:clr>
        </p15:guide>
        <p15:guide id="29" orient="horz" pos="3591" userDrawn="1">
          <p15:clr>
            <a:srgbClr val="A4A3A4"/>
          </p15:clr>
        </p15:guide>
        <p15:guide id="31" pos="5443" userDrawn="1">
          <p15:clr>
            <a:srgbClr val="A4A3A4"/>
          </p15:clr>
        </p15:guide>
        <p15:guide id="32" orient="horz" pos="2835" userDrawn="1">
          <p15:clr>
            <a:srgbClr val="A4A3A4"/>
          </p15:clr>
        </p15:guide>
        <p15:guide id="33" orient="horz" pos="2096" userDrawn="1">
          <p15:clr>
            <a:srgbClr val="A4A3A4"/>
          </p15:clr>
        </p15:guide>
        <p15:guide id="34" orient="horz" pos="1523" userDrawn="1">
          <p15:clr>
            <a:srgbClr val="A4A3A4"/>
          </p15:clr>
        </p15:guide>
        <p15:guide id="35" orient="horz" pos="248" userDrawn="1">
          <p15:clr>
            <a:srgbClr val="A4A3A4"/>
          </p15:clr>
        </p15:guide>
        <p15:guide id="36" orient="horz" pos="15065" userDrawn="1">
          <p15:clr>
            <a:srgbClr val="A4A3A4"/>
          </p15:clr>
        </p15:guide>
        <p15:guide id="37" orient="horz" pos="8323" userDrawn="1">
          <p15:clr>
            <a:srgbClr val="A4A3A4"/>
          </p15:clr>
        </p15:guide>
        <p15:guide id="38" orient="horz" pos="2565" userDrawn="1">
          <p15:clr>
            <a:srgbClr val="A4A3A4"/>
          </p15:clr>
        </p15:guide>
        <p15:guide id="39" orient="horz" pos="2913" userDrawn="1">
          <p15:clr>
            <a:srgbClr val="A4A3A4"/>
          </p15:clr>
        </p15:guide>
        <p15:guide id="40" orient="horz" pos="2280" userDrawn="1">
          <p15:clr>
            <a:srgbClr val="A4A3A4"/>
          </p15:clr>
        </p15:guide>
        <p15:guide id="41" pos="193" userDrawn="1">
          <p15:clr>
            <a:srgbClr val="A4A3A4"/>
          </p15:clr>
        </p15:guide>
        <p15:guide id="42" pos="10693" userDrawn="1">
          <p15:clr>
            <a:srgbClr val="A4A3A4"/>
          </p15:clr>
        </p15:guide>
        <p15:guide id="44" pos="5560" userDrawn="1">
          <p15:clr>
            <a:srgbClr val="A4A3A4"/>
          </p15:clr>
        </p15:guide>
        <p15:guide id="45" pos="5325" userDrawn="1">
          <p15:clr>
            <a:srgbClr val="A4A3A4"/>
          </p15:clr>
        </p15:guide>
      </p15:sldGuideLst>
    </p:ext>
    <p:ext uri="{2D200454-40CA-4A62-9FC3-DE9A4176ACB9}">
      <p15:notesGuideLst xmlns:p15="http://schemas.microsoft.com/office/powerpoint/2012/main">
        <p15:guide id="1" orient="horz" pos="3146" userDrawn="1">
          <p15:clr>
            <a:srgbClr val="A4A3A4"/>
          </p15:clr>
        </p15:guide>
        <p15:guide id="2" pos="2142"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39"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CBCBC"/>
    <a:srgbClr val="EAEAEA"/>
    <a:srgbClr val="BECDE0"/>
    <a:srgbClr val="DDE5EF"/>
    <a:srgbClr val="D8EEFD"/>
    <a:srgbClr val="EAEFF5"/>
    <a:srgbClr val="336699"/>
    <a:srgbClr val="808080"/>
    <a:srgbClr val="6E2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613" autoAdjust="0"/>
    <p:restoredTop sz="97478" autoAdjust="0"/>
  </p:normalViewPr>
  <p:slideViewPr>
    <p:cSldViewPr snapToObjects="1">
      <p:cViewPr varScale="1">
        <p:scale>
          <a:sx n="33" d="100"/>
          <a:sy n="33" d="100"/>
        </p:scale>
        <p:origin x="4640" y="296"/>
      </p:cViewPr>
      <p:guideLst>
        <p:guide orient="horz" pos="2608"/>
        <p:guide orient="horz" pos="1877"/>
        <p:guide orient="horz" pos="306"/>
        <p:guide orient="horz" pos="18571"/>
        <p:guide orient="horz" pos="10228"/>
        <p:guide pos="1542"/>
        <p:guide pos="3992"/>
        <p:guide orient="horz" pos="3162"/>
        <p:guide orient="horz" pos="3591"/>
        <p:guide pos="5443"/>
        <p:guide orient="horz" pos="2835"/>
        <p:guide orient="horz" pos="2096"/>
        <p:guide orient="horz" pos="1523"/>
        <p:guide orient="horz" pos="248"/>
        <p:guide orient="horz" pos="15065"/>
        <p:guide orient="horz" pos="8323"/>
        <p:guide orient="horz" pos="2565"/>
        <p:guide orient="horz" pos="2913"/>
        <p:guide orient="horz" pos="2280"/>
        <p:guide pos="193"/>
        <p:guide pos="10693"/>
        <p:guide pos="5560"/>
        <p:guide pos="532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Objects="1">
      <p:cViewPr varScale="1">
        <p:scale>
          <a:sx n="92" d="100"/>
          <a:sy n="92" d="100"/>
        </p:scale>
        <p:origin x="-2862" y="-96"/>
      </p:cViewPr>
      <p:guideLst>
        <p:guide orient="horz" pos="3146"/>
        <p:guide pos="2142"/>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20-03-06T08:38:32.358" idx="38">
    <p:pos x="9196" y="7346"/>
    <p:text>Farzana commented that degree of softness/hardness and filament diameter seemed to be two different parameters. I've hopefully changed this to reflect that the former is somewhat (though not wholey) dictated by the latter, e.g., an extra soft brush is extra soft due to lower diameter filaments then a soft or medium brush</p:text>
    <p:extLst>
      <p:ext uri="{C676402C-5697-4E1C-873F-D02D1690AC5C}">
        <p15:threadingInfo xmlns:p15="http://schemas.microsoft.com/office/powerpoint/2012/main" timeZoneBias="0"/>
      </p:ext>
    </p:extLst>
  </p:cm>
  <p:cm authorId="7" dt="2020-03-06T08:40:22.101" idx="39">
    <p:pos x="10353" y="13286"/>
    <p:text>Farzana commented that the conclusion should be more about how these in vitro findings relate to the consumer, so I've changed the wording to hopefully reflect this</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46586" cy="496889"/>
          </a:xfrm>
          <a:prstGeom prst="rect">
            <a:avLst/>
          </a:prstGeom>
        </p:spPr>
        <p:txBody>
          <a:bodyPr vert="horz" lIns="80480" tIns="40240" rIns="80480" bIns="40240" rtlCol="0"/>
          <a:lstStyle>
            <a:lvl1pPr algn="l">
              <a:defRPr sz="1000" dirty="0"/>
            </a:lvl1pPr>
          </a:lstStyle>
          <a:p>
            <a:pPr>
              <a:defRPr/>
            </a:pPr>
            <a:endParaRPr lang="en-GB" dirty="0"/>
          </a:p>
        </p:txBody>
      </p:sp>
      <p:sp>
        <p:nvSpPr>
          <p:cNvPr id="3" name="Date Placeholder 2"/>
          <p:cNvSpPr>
            <a:spLocks noGrp="1"/>
          </p:cNvSpPr>
          <p:nvPr>
            <p:ph type="dt" sz="quarter" idx="1"/>
          </p:nvPr>
        </p:nvSpPr>
        <p:spPr>
          <a:xfrm>
            <a:off x="3849586" y="3"/>
            <a:ext cx="2946586" cy="496889"/>
          </a:xfrm>
          <a:prstGeom prst="rect">
            <a:avLst/>
          </a:prstGeom>
        </p:spPr>
        <p:txBody>
          <a:bodyPr vert="horz" lIns="80480" tIns="40240" rIns="80480" bIns="40240" rtlCol="0"/>
          <a:lstStyle>
            <a:lvl1pPr algn="r">
              <a:defRPr sz="1000" smtClean="0"/>
            </a:lvl1pPr>
          </a:lstStyle>
          <a:p>
            <a:pPr>
              <a:defRPr/>
            </a:pPr>
            <a:fld id="{C1B2F455-21AA-499B-9A6D-311475EAE366}" type="datetimeFigureOut">
              <a:rPr lang="en-GB"/>
              <a:pPr>
                <a:defRPr/>
              </a:pPr>
              <a:t>09/03/2020</a:t>
            </a:fld>
            <a:endParaRPr lang="en-GB" dirty="0"/>
          </a:p>
        </p:txBody>
      </p:sp>
      <p:sp>
        <p:nvSpPr>
          <p:cNvPr id="4" name="Footer Placeholder 3"/>
          <p:cNvSpPr>
            <a:spLocks noGrp="1"/>
          </p:cNvSpPr>
          <p:nvPr>
            <p:ph type="ftr" sz="quarter" idx="2"/>
          </p:nvPr>
        </p:nvSpPr>
        <p:spPr>
          <a:xfrm>
            <a:off x="2" y="9428166"/>
            <a:ext cx="2946586" cy="496887"/>
          </a:xfrm>
          <a:prstGeom prst="rect">
            <a:avLst/>
          </a:prstGeom>
        </p:spPr>
        <p:txBody>
          <a:bodyPr vert="horz" lIns="80480" tIns="40240" rIns="80480" bIns="40240" rtlCol="0" anchor="b"/>
          <a:lstStyle>
            <a:lvl1pPr algn="l">
              <a:defRPr sz="1000" dirty="0"/>
            </a:lvl1pPr>
          </a:lstStyle>
          <a:p>
            <a:pPr>
              <a:defRPr/>
            </a:pPr>
            <a:endParaRPr lang="en-GB" dirty="0"/>
          </a:p>
        </p:txBody>
      </p:sp>
      <p:sp>
        <p:nvSpPr>
          <p:cNvPr id="5" name="Slide Number Placeholder 4"/>
          <p:cNvSpPr>
            <a:spLocks noGrp="1"/>
          </p:cNvSpPr>
          <p:nvPr>
            <p:ph type="sldNum" sz="quarter" idx="3"/>
          </p:nvPr>
        </p:nvSpPr>
        <p:spPr>
          <a:xfrm>
            <a:off x="3849586" y="9428166"/>
            <a:ext cx="2946586" cy="496887"/>
          </a:xfrm>
          <a:prstGeom prst="rect">
            <a:avLst/>
          </a:prstGeom>
        </p:spPr>
        <p:txBody>
          <a:bodyPr vert="horz" lIns="80480" tIns="40240" rIns="80480" bIns="40240" rtlCol="0" anchor="b"/>
          <a:lstStyle>
            <a:lvl1pPr algn="r">
              <a:defRPr sz="1000" smtClean="0"/>
            </a:lvl1pPr>
          </a:lstStyle>
          <a:p>
            <a:pPr>
              <a:defRPr/>
            </a:pPr>
            <a:fld id="{23EAB330-C1BD-43FC-A45B-19EC69A5CEA0}" type="slidenum">
              <a:rPr lang="en-GB"/>
              <a:pPr>
                <a:defRPr/>
              </a:pPr>
              <a:t>‹Nr.›</a:t>
            </a:fld>
            <a:endParaRPr lang="en-GB" dirty="0"/>
          </a:p>
        </p:txBody>
      </p:sp>
    </p:spTree>
    <p:extLst>
      <p:ext uri="{BB962C8B-B14F-4D97-AF65-F5344CB8AC3E}">
        <p14:creationId xmlns:p14="http://schemas.microsoft.com/office/powerpoint/2010/main" val="1172491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3"/>
            <a:ext cx="2945835" cy="496889"/>
          </a:xfrm>
          <a:prstGeom prst="rect">
            <a:avLst/>
          </a:prstGeom>
          <a:noFill/>
          <a:ln w="9525">
            <a:noFill/>
            <a:miter lim="800000"/>
            <a:headEnd/>
            <a:tailEnd/>
          </a:ln>
          <a:effectLst/>
        </p:spPr>
        <p:txBody>
          <a:bodyPr vert="horz" wrap="square" lIns="80480" tIns="40240" rIns="80480" bIns="40240" numCol="1" anchor="t" anchorCtr="0" compatLnSpc="1">
            <a:prstTxWarp prst="textNoShape">
              <a:avLst/>
            </a:prstTxWarp>
          </a:bodyPr>
          <a:lstStyle>
            <a:lvl1pPr>
              <a:defRPr sz="1000" dirty="0"/>
            </a:lvl1pPr>
          </a:lstStyle>
          <a:p>
            <a:pPr>
              <a:defRPr/>
            </a:pPr>
            <a:endParaRPr lang="en-GB" dirty="0"/>
          </a:p>
        </p:txBody>
      </p:sp>
      <p:sp>
        <p:nvSpPr>
          <p:cNvPr id="3075" name="Rectangle 3"/>
          <p:cNvSpPr>
            <a:spLocks noGrp="1" noChangeArrowheads="1"/>
          </p:cNvSpPr>
          <p:nvPr>
            <p:ph type="dt" idx="1"/>
          </p:nvPr>
        </p:nvSpPr>
        <p:spPr bwMode="auto">
          <a:xfrm>
            <a:off x="3850339" y="3"/>
            <a:ext cx="2945835" cy="496889"/>
          </a:xfrm>
          <a:prstGeom prst="rect">
            <a:avLst/>
          </a:prstGeom>
          <a:noFill/>
          <a:ln w="9525">
            <a:noFill/>
            <a:miter lim="800000"/>
            <a:headEnd/>
            <a:tailEnd/>
          </a:ln>
          <a:effectLst/>
        </p:spPr>
        <p:txBody>
          <a:bodyPr vert="horz" wrap="square" lIns="80480" tIns="40240" rIns="80480" bIns="40240" numCol="1" anchor="t" anchorCtr="0" compatLnSpc="1">
            <a:prstTxWarp prst="textNoShape">
              <a:avLst/>
            </a:prstTxWarp>
          </a:bodyPr>
          <a:lstStyle>
            <a:lvl1pPr algn="r">
              <a:defRPr sz="1000" dirty="0"/>
            </a:lvl1pPr>
          </a:lstStyle>
          <a:p>
            <a:pPr>
              <a:defRPr/>
            </a:pPr>
            <a:endParaRPr lang="en-GB" dirty="0"/>
          </a:p>
        </p:txBody>
      </p:sp>
      <p:sp>
        <p:nvSpPr>
          <p:cNvPr id="13316" name="Rectangle 4"/>
          <p:cNvSpPr>
            <a:spLocks noGrp="1" noRot="1" noChangeAspect="1" noChangeArrowheads="1" noTextEdit="1"/>
          </p:cNvSpPr>
          <p:nvPr>
            <p:ph type="sldImg" idx="2"/>
          </p:nvPr>
        </p:nvSpPr>
        <p:spPr bwMode="auto">
          <a:xfrm>
            <a:off x="2174875" y="741363"/>
            <a:ext cx="2447925" cy="372586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694" y="4714878"/>
            <a:ext cx="5438291" cy="4467225"/>
          </a:xfrm>
          <a:prstGeom prst="rect">
            <a:avLst/>
          </a:prstGeom>
          <a:noFill/>
          <a:ln w="9525">
            <a:noFill/>
            <a:miter lim="800000"/>
            <a:headEnd/>
            <a:tailEnd/>
          </a:ln>
          <a:effectLst/>
        </p:spPr>
        <p:txBody>
          <a:bodyPr vert="horz" wrap="square" lIns="80480" tIns="40240" rIns="80480" bIns="4024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2" y="9428166"/>
            <a:ext cx="2945835" cy="496887"/>
          </a:xfrm>
          <a:prstGeom prst="rect">
            <a:avLst/>
          </a:prstGeom>
          <a:noFill/>
          <a:ln w="9525">
            <a:noFill/>
            <a:miter lim="800000"/>
            <a:headEnd/>
            <a:tailEnd/>
          </a:ln>
          <a:effectLst/>
        </p:spPr>
        <p:txBody>
          <a:bodyPr vert="horz" wrap="square" lIns="80480" tIns="40240" rIns="80480" bIns="40240" numCol="1" anchor="b" anchorCtr="0" compatLnSpc="1">
            <a:prstTxWarp prst="textNoShape">
              <a:avLst/>
            </a:prstTxWarp>
          </a:bodyPr>
          <a:lstStyle>
            <a:lvl1pPr>
              <a:defRPr sz="1000" dirty="0"/>
            </a:lvl1pPr>
          </a:lstStyle>
          <a:p>
            <a:pPr>
              <a:defRPr/>
            </a:pPr>
            <a:endParaRPr lang="en-GB" dirty="0"/>
          </a:p>
        </p:txBody>
      </p:sp>
      <p:sp>
        <p:nvSpPr>
          <p:cNvPr id="3079" name="Rectangle 7"/>
          <p:cNvSpPr>
            <a:spLocks noGrp="1" noChangeArrowheads="1"/>
          </p:cNvSpPr>
          <p:nvPr>
            <p:ph type="sldNum" sz="quarter" idx="5"/>
          </p:nvPr>
        </p:nvSpPr>
        <p:spPr bwMode="auto">
          <a:xfrm>
            <a:off x="3850339" y="9428166"/>
            <a:ext cx="2945835" cy="496887"/>
          </a:xfrm>
          <a:prstGeom prst="rect">
            <a:avLst/>
          </a:prstGeom>
          <a:noFill/>
          <a:ln w="9525">
            <a:noFill/>
            <a:miter lim="800000"/>
            <a:headEnd/>
            <a:tailEnd/>
          </a:ln>
          <a:effectLst/>
        </p:spPr>
        <p:txBody>
          <a:bodyPr vert="horz" wrap="square" lIns="80480" tIns="40240" rIns="80480" bIns="40240" numCol="1" anchor="b" anchorCtr="0" compatLnSpc="1">
            <a:prstTxWarp prst="textNoShape">
              <a:avLst/>
            </a:prstTxWarp>
          </a:bodyPr>
          <a:lstStyle>
            <a:lvl1pPr algn="r">
              <a:defRPr sz="1000"/>
            </a:lvl1pPr>
          </a:lstStyle>
          <a:p>
            <a:pPr>
              <a:defRPr/>
            </a:pPr>
            <a:fld id="{91D1FB0F-7325-44CE-9E00-A9194A8C1C77}" type="slidenum">
              <a:rPr lang="en-GB"/>
              <a:pPr>
                <a:defRPr/>
              </a:pPr>
              <a:t>‹Nr.›</a:t>
            </a:fld>
            <a:endParaRPr lang="en-GB" dirty="0"/>
          </a:p>
        </p:txBody>
      </p:sp>
    </p:spTree>
    <p:extLst>
      <p:ext uri="{BB962C8B-B14F-4D97-AF65-F5344CB8AC3E}">
        <p14:creationId xmlns:p14="http://schemas.microsoft.com/office/powerpoint/2010/main" val="796557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8" kern="1200">
        <a:solidFill>
          <a:schemeClr val="tx1"/>
        </a:solidFill>
        <a:latin typeface="Arial" charset="0"/>
        <a:ea typeface="+mn-ea"/>
        <a:cs typeface="+mn-cs"/>
      </a:defRPr>
    </a:lvl1pPr>
    <a:lvl2pPr marL="301121" algn="l" rtl="0" eaLnBrk="0" fontAlgn="base" hangingPunct="0">
      <a:spcBef>
        <a:spcPct val="30000"/>
      </a:spcBef>
      <a:spcAft>
        <a:spcPct val="0"/>
      </a:spcAft>
      <a:defRPr sz="808" kern="1200">
        <a:solidFill>
          <a:schemeClr val="tx1"/>
        </a:solidFill>
        <a:latin typeface="Arial" charset="0"/>
        <a:ea typeface="+mn-ea"/>
        <a:cs typeface="+mn-cs"/>
      </a:defRPr>
    </a:lvl2pPr>
    <a:lvl3pPr marL="602238" algn="l" rtl="0" eaLnBrk="0" fontAlgn="base" hangingPunct="0">
      <a:spcBef>
        <a:spcPct val="30000"/>
      </a:spcBef>
      <a:spcAft>
        <a:spcPct val="0"/>
      </a:spcAft>
      <a:defRPr sz="808" kern="1200">
        <a:solidFill>
          <a:schemeClr val="tx1"/>
        </a:solidFill>
        <a:latin typeface="Arial" charset="0"/>
        <a:ea typeface="+mn-ea"/>
        <a:cs typeface="+mn-cs"/>
      </a:defRPr>
    </a:lvl3pPr>
    <a:lvl4pPr marL="903355" algn="l" rtl="0" eaLnBrk="0" fontAlgn="base" hangingPunct="0">
      <a:spcBef>
        <a:spcPct val="30000"/>
      </a:spcBef>
      <a:spcAft>
        <a:spcPct val="0"/>
      </a:spcAft>
      <a:defRPr sz="808" kern="1200">
        <a:solidFill>
          <a:schemeClr val="tx1"/>
        </a:solidFill>
        <a:latin typeface="Arial" charset="0"/>
        <a:ea typeface="+mn-ea"/>
        <a:cs typeface="+mn-cs"/>
      </a:defRPr>
    </a:lvl4pPr>
    <a:lvl5pPr marL="1204476" algn="l" rtl="0" eaLnBrk="0" fontAlgn="base" hangingPunct="0">
      <a:spcBef>
        <a:spcPct val="30000"/>
      </a:spcBef>
      <a:spcAft>
        <a:spcPct val="0"/>
      </a:spcAft>
      <a:defRPr sz="808" kern="1200">
        <a:solidFill>
          <a:schemeClr val="tx1"/>
        </a:solidFill>
        <a:latin typeface="Arial" charset="0"/>
        <a:ea typeface="+mn-ea"/>
        <a:cs typeface="+mn-cs"/>
      </a:defRPr>
    </a:lvl5pPr>
    <a:lvl6pPr marL="1505592" algn="l" defTabSz="602238" rtl="0" eaLnBrk="1" latinLnBrk="0" hangingPunct="1">
      <a:defRPr sz="808" kern="1200">
        <a:solidFill>
          <a:schemeClr val="tx1"/>
        </a:solidFill>
        <a:latin typeface="+mn-lt"/>
        <a:ea typeface="+mn-ea"/>
        <a:cs typeface="+mn-cs"/>
      </a:defRPr>
    </a:lvl6pPr>
    <a:lvl7pPr marL="1806713" algn="l" defTabSz="602238" rtl="0" eaLnBrk="1" latinLnBrk="0" hangingPunct="1">
      <a:defRPr sz="808" kern="1200">
        <a:solidFill>
          <a:schemeClr val="tx1"/>
        </a:solidFill>
        <a:latin typeface="+mn-lt"/>
        <a:ea typeface="+mn-ea"/>
        <a:cs typeface="+mn-cs"/>
      </a:defRPr>
    </a:lvl7pPr>
    <a:lvl8pPr marL="2107830" algn="l" defTabSz="602238" rtl="0" eaLnBrk="1" latinLnBrk="0" hangingPunct="1">
      <a:defRPr sz="808" kern="1200">
        <a:solidFill>
          <a:schemeClr val="tx1"/>
        </a:solidFill>
        <a:latin typeface="+mn-lt"/>
        <a:ea typeface="+mn-ea"/>
        <a:cs typeface="+mn-cs"/>
      </a:defRPr>
    </a:lvl8pPr>
    <a:lvl9pPr marL="2408948" algn="l" defTabSz="602238" rtl="0" eaLnBrk="1" latinLnBrk="0" hangingPunct="1">
      <a:defRPr sz="8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D3AFC45F-9DF8-400D-B333-4C241EA8EA51}" type="slidenum">
              <a:rPr lang="en-GB" smtClean="0"/>
              <a:pPr/>
              <a:t>1</a:t>
            </a:fld>
            <a:endParaRPr lang="en-GB" dirty="0"/>
          </a:p>
        </p:txBody>
      </p:sp>
      <p:sp>
        <p:nvSpPr>
          <p:cNvPr id="16386" name="Rectangle 2"/>
          <p:cNvSpPr>
            <a:spLocks noGrp="1" noRot="1" noChangeAspect="1" noChangeArrowheads="1" noTextEdit="1"/>
          </p:cNvSpPr>
          <p:nvPr>
            <p:ph type="sldImg"/>
          </p:nvPr>
        </p:nvSpPr>
        <p:spPr>
          <a:xfrm>
            <a:off x="2174875" y="741363"/>
            <a:ext cx="2447925" cy="3725862"/>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0763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168" y="5548779"/>
            <a:ext cx="12084638" cy="3829549"/>
          </a:xfrm>
          <a:prstGeom prst="rect">
            <a:avLst/>
          </a:prstGeom>
        </p:spPr>
        <p:txBody>
          <a:bodyPr lIns="52218" tIns="26109" rIns="52218" bIns="26109"/>
          <a:lstStyle/>
          <a:p>
            <a:r>
              <a:rPr lang="en-US" dirty="0"/>
              <a:t>Click to edit Master title style</a:t>
            </a:r>
          </a:p>
        </p:txBody>
      </p:sp>
      <p:sp>
        <p:nvSpPr>
          <p:cNvPr id="3" name="Subtitle 2"/>
          <p:cNvSpPr>
            <a:spLocks noGrp="1"/>
          </p:cNvSpPr>
          <p:nvPr>
            <p:ph type="subTitle" idx="1"/>
          </p:nvPr>
        </p:nvSpPr>
        <p:spPr>
          <a:xfrm>
            <a:off x="2132334" y="10122508"/>
            <a:ext cx="9952306" cy="4565582"/>
          </a:xfrm>
          <a:prstGeom prst="rect">
            <a:avLst/>
          </a:prstGeom>
        </p:spPr>
        <p:txBody>
          <a:bodyPr lIns="52218" tIns="26109" rIns="52218" bIns="26109"/>
          <a:lstStyle>
            <a:lvl1pPr marL="0" indent="0" algn="ctr">
              <a:buNone/>
              <a:defRPr/>
            </a:lvl1pPr>
            <a:lvl2pPr marL="133442" indent="0" algn="ctr">
              <a:buNone/>
              <a:defRPr/>
            </a:lvl2pPr>
            <a:lvl3pPr marL="266883" indent="0" algn="ctr">
              <a:buNone/>
              <a:defRPr/>
            </a:lvl3pPr>
            <a:lvl4pPr marL="400324" indent="0" algn="ctr">
              <a:buNone/>
              <a:defRPr/>
            </a:lvl4pPr>
            <a:lvl5pPr marL="533766" indent="0" algn="ctr">
              <a:buNone/>
              <a:defRPr/>
            </a:lvl5pPr>
            <a:lvl6pPr marL="667206" indent="0" algn="ctr">
              <a:buNone/>
              <a:defRPr/>
            </a:lvl6pPr>
            <a:lvl7pPr marL="800648" indent="0" algn="ctr">
              <a:buNone/>
              <a:defRPr/>
            </a:lvl7pPr>
            <a:lvl8pPr marL="934088" indent="0" algn="ctr">
              <a:buNone/>
              <a:defRPr/>
            </a:lvl8pPr>
            <a:lvl9pPr marL="1067531" indent="0" algn="ctr">
              <a:buNone/>
              <a:defRPr/>
            </a:lvl9pPr>
          </a:lstStyle>
          <a:p>
            <a:r>
              <a:rPr lang="en-US"/>
              <a:t>Click to edit Master subtitle style</a:t>
            </a:r>
          </a:p>
        </p:txBody>
      </p:sp>
      <p:pic>
        <p:nvPicPr>
          <p:cNvPr id="4" name="Picture 3">
            <a:extLst>
              <a:ext uri="{FF2B5EF4-FFF2-40B4-BE49-F238E27FC236}">
                <a16:creationId xmlns:a16="http://schemas.microsoft.com/office/drawing/2014/main" id="{DB5522D7-82C5-4BFC-91AF-7740106123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292" y="24446581"/>
            <a:ext cx="1619414" cy="1716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0959" y="715671"/>
            <a:ext cx="12795058" cy="2976726"/>
          </a:xfrm>
          <a:prstGeom prst="rect">
            <a:avLst/>
          </a:prstGeom>
        </p:spPr>
        <p:txBody>
          <a:bodyPr lIns="52218" tIns="26109" rIns="52218" bIns="26109"/>
          <a:lstStyle/>
          <a:p>
            <a:r>
              <a:rPr lang="en-US"/>
              <a:t>Click to edit Master title style</a:t>
            </a:r>
          </a:p>
        </p:txBody>
      </p:sp>
      <p:sp>
        <p:nvSpPr>
          <p:cNvPr id="3" name="Vertical Text Placeholder 2"/>
          <p:cNvSpPr>
            <a:spLocks noGrp="1"/>
          </p:cNvSpPr>
          <p:nvPr>
            <p:ph type="body" orient="vert" idx="1"/>
          </p:nvPr>
        </p:nvSpPr>
        <p:spPr>
          <a:xfrm>
            <a:off x="710959" y="4167695"/>
            <a:ext cx="12795058" cy="11788761"/>
          </a:xfrm>
          <a:prstGeom prst="rect">
            <a:avLst/>
          </a:prstGeom>
        </p:spPr>
        <p:txBody>
          <a:bodyPr vert="eaVert" lIns="52218" tIns="26109" rIns="52218" bIns="2610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7521" y="715664"/>
            <a:ext cx="3198497" cy="15240788"/>
          </a:xfrm>
          <a:prstGeom prst="rect">
            <a:avLst/>
          </a:prstGeom>
        </p:spPr>
        <p:txBody>
          <a:bodyPr vert="eaVert" lIns="52218" tIns="26109" rIns="52218" bIns="26109"/>
          <a:lstStyle/>
          <a:p>
            <a:r>
              <a:rPr lang="en-US"/>
              <a:t>Click to edit Master title style</a:t>
            </a:r>
          </a:p>
        </p:txBody>
      </p:sp>
      <p:sp>
        <p:nvSpPr>
          <p:cNvPr id="3" name="Vertical Text Placeholder 2"/>
          <p:cNvSpPr>
            <a:spLocks noGrp="1"/>
          </p:cNvSpPr>
          <p:nvPr>
            <p:ph type="body" orient="vert" idx="1"/>
          </p:nvPr>
        </p:nvSpPr>
        <p:spPr>
          <a:xfrm>
            <a:off x="710959" y="715664"/>
            <a:ext cx="9545128" cy="15240788"/>
          </a:xfrm>
          <a:prstGeom prst="rect">
            <a:avLst/>
          </a:prstGeom>
        </p:spPr>
        <p:txBody>
          <a:bodyPr vert="eaVert" lIns="52218" tIns="26109" rIns="52218" bIns="2610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0959" y="715671"/>
            <a:ext cx="12795058" cy="2976726"/>
          </a:xfrm>
          <a:prstGeom prst="rect">
            <a:avLst/>
          </a:prstGeom>
        </p:spPr>
        <p:txBody>
          <a:bodyPr lIns="52218" tIns="26109" rIns="52218" bIns="26109"/>
          <a:lstStyle/>
          <a:p>
            <a:r>
              <a:rPr lang="en-US"/>
              <a:t>Click to edit Master title style</a:t>
            </a:r>
          </a:p>
        </p:txBody>
      </p:sp>
      <p:sp>
        <p:nvSpPr>
          <p:cNvPr id="3" name="Content Placeholder 2"/>
          <p:cNvSpPr>
            <a:spLocks noGrp="1"/>
          </p:cNvSpPr>
          <p:nvPr>
            <p:ph idx="1"/>
          </p:nvPr>
        </p:nvSpPr>
        <p:spPr>
          <a:xfrm>
            <a:off x="710959" y="4167695"/>
            <a:ext cx="12795058" cy="11788761"/>
          </a:xfrm>
          <a:prstGeom prst="rect">
            <a:avLst/>
          </a:prstGeom>
        </p:spPr>
        <p:txBody>
          <a:bodyPr lIns="52218" tIns="26109" rIns="52218" bIns="2610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2958" y="11479143"/>
            <a:ext cx="12084638" cy="3547085"/>
          </a:xfrm>
          <a:prstGeom prst="rect">
            <a:avLst/>
          </a:prstGeom>
        </p:spPr>
        <p:txBody>
          <a:bodyPr lIns="52218" tIns="26109" rIns="52218" bIns="26109" anchor="t"/>
          <a:lstStyle>
            <a:lvl1pPr algn="l">
              <a:defRPr sz="1124" b="1" cap="all"/>
            </a:lvl1pPr>
          </a:lstStyle>
          <a:p>
            <a:r>
              <a:rPr lang="en-US"/>
              <a:t>Click to edit Master title style</a:t>
            </a:r>
          </a:p>
        </p:txBody>
      </p:sp>
      <p:sp>
        <p:nvSpPr>
          <p:cNvPr id="3" name="Text Placeholder 2"/>
          <p:cNvSpPr>
            <a:spLocks noGrp="1"/>
          </p:cNvSpPr>
          <p:nvPr>
            <p:ph type="body" idx="1"/>
          </p:nvPr>
        </p:nvSpPr>
        <p:spPr>
          <a:xfrm>
            <a:off x="1122958" y="7570836"/>
            <a:ext cx="12084638" cy="3908311"/>
          </a:xfrm>
          <a:prstGeom prst="rect">
            <a:avLst/>
          </a:prstGeom>
        </p:spPr>
        <p:txBody>
          <a:bodyPr lIns="52218" tIns="26109" rIns="52218" bIns="26109" anchor="b"/>
          <a:lstStyle>
            <a:lvl1pPr marL="0" indent="0">
              <a:buNone/>
              <a:defRPr sz="613"/>
            </a:lvl1pPr>
            <a:lvl2pPr marL="133442" indent="0">
              <a:buNone/>
              <a:defRPr sz="562"/>
            </a:lvl2pPr>
            <a:lvl3pPr marL="266883" indent="0">
              <a:buNone/>
              <a:defRPr sz="460"/>
            </a:lvl3pPr>
            <a:lvl4pPr marL="400324" indent="0">
              <a:buNone/>
              <a:defRPr sz="358"/>
            </a:lvl4pPr>
            <a:lvl5pPr marL="533766" indent="0">
              <a:buNone/>
              <a:defRPr sz="358"/>
            </a:lvl5pPr>
            <a:lvl6pPr marL="667206" indent="0">
              <a:buNone/>
              <a:defRPr sz="358"/>
            </a:lvl6pPr>
            <a:lvl7pPr marL="800648" indent="0">
              <a:buNone/>
              <a:defRPr sz="358"/>
            </a:lvl7pPr>
            <a:lvl8pPr marL="934088" indent="0">
              <a:buNone/>
              <a:defRPr sz="358"/>
            </a:lvl8pPr>
            <a:lvl9pPr marL="1067531" indent="0">
              <a:buNone/>
              <a:defRPr sz="358"/>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0959" y="715671"/>
            <a:ext cx="12795058" cy="2976726"/>
          </a:xfrm>
          <a:prstGeom prst="rect">
            <a:avLst/>
          </a:prstGeom>
        </p:spPr>
        <p:txBody>
          <a:bodyPr lIns="52218" tIns="26109" rIns="52218" bIns="26109"/>
          <a:lstStyle/>
          <a:p>
            <a:r>
              <a:rPr lang="en-US"/>
              <a:t>Click to edit Master title style</a:t>
            </a:r>
          </a:p>
        </p:txBody>
      </p:sp>
      <p:sp>
        <p:nvSpPr>
          <p:cNvPr id="3" name="Content Placeholder 2"/>
          <p:cNvSpPr>
            <a:spLocks noGrp="1"/>
          </p:cNvSpPr>
          <p:nvPr>
            <p:ph sz="half" idx="1"/>
          </p:nvPr>
        </p:nvSpPr>
        <p:spPr>
          <a:xfrm>
            <a:off x="710958" y="4167695"/>
            <a:ext cx="6371812" cy="11788761"/>
          </a:xfrm>
          <a:prstGeom prst="rect">
            <a:avLst/>
          </a:prstGeom>
        </p:spPr>
        <p:txBody>
          <a:bodyPr lIns="52218" tIns="26109" rIns="52218" bIns="26109"/>
          <a:lstStyle>
            <a:lvl1pPr>
              <a:defRPr sz="818"/>
            </a:lvl1pPr>
            <a:lvl2pPr>
              <a:defRPr sz="715"/>
            </a:lvl2pPr>
            <a:lvl3pPr>
              <a:defRPr sz="613"/>
            </a:lvl3pPr>
            <a:lvl4pPr>
              <a:defRPr sz="562"/>
            </a:lvl4pPr>
            <a:lvl5pPr>
              <a:defRPr sz="562"/>
            </a:lvl5pPr>
            <a:lvl6pPr>
              <a:defRPr sz="562"/>
            </a:lvl6pPr>
            <a:lvl7pPr>
              <a:defRPr sz="562"/>
            </a:lvl7pPr>
            <a:lvl8pPr>
              <a:defRPr sz="562"/>
            </a:lvl8pPr>
            <a:lvl9pPr>
              <a:defRPr sz="5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34206" y="4167695"/>
            <a:ext cx="6371813" cy="11788761"/>
          </a:xfrm>
          <a:prstGeom prst="rect">
            <a:avLst/>
          </a:prstGeom>
        </p:spPr>
        <p:txBody>
          <a:bodyPr lIns="52218" tIns="26109" rIns="52218" bIns="26109"/>
          <a:lstStyle>
            <a:lvl1pPr>
              <a:defRPr sz="818"/>
            </a:lvl1pPr>
            <a:lvl2pPr>
              <a:defRPr sz="715"/>
            </a:lvl2pPr>
            <a:lvl3pPr>
              <a:defRPr sz="613"/>
            </a:lvl3pPr>
            <a:lvl4pPr>
              <a:defRPr sz="562"/>
            </a:lvl4pPr>
            <a:lvl5pPr>
              <a:defRPr sz="562"/>
            </a:lvl5pPr>
            <a:lvl6pPr>
              <a:defRPr sz="562"/>
            </a:lvl6pPr>
            <a:lvl7pPr>
              <a:defRPr sz="562"/>
            </a:lvl7pPr>
            <a:lvl8pPr>
              <a:defRPr sz="562"/>
            </a:lvl8pPr>
            <a:lvl9pPr>
              <a:defRPr sz="5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0959" y="715671"/>
            <a:ext cx="12795058" cy="2976726"/>
          </a:xfrm>
          <a:prstGeom prst="rect">
            <a:avLst/>
          </a:prstGeom>
        </p:spPr>
        <p:txBody>
          <a:bodyPr lIns="52218" tIns="26109" rIns="52218" bIns="26109"/>
          <a:lstStyle>
            <a:lvl1pPr>
              <a:defRPr/>
            </a:lvl1pPr>
          </a:lstStyle>
          <a:p>
            <a:r>
              <a:rPr lang="en-US"/>
              <a:t>Click to edit Master title style</a:t>
            </a:r>
          </a:p>
        </p:txBody>
      </p:sp>
      <p:sp>
        <p:nvSpPr>
          <p:cNvPr id="3" name="Text Placeholder 2"/>
          <p:cNvSpPr>
            <a:spLocks noGrp="1"/>
          </p:cNvSpPr>
          <p:nvPr>
            <p:ph type="body" idx="1"/>
          </p:nvPr>
        </p:nvSpPr>
        <p:spPr>
          <a:xfrm>
            <a:off x="710957" y="3997945"/>
            <a:ext cx="6281270" cy="1667618"/>
          </a:xfrm>
          <a:prstGeom prst="rect">
            <a:avLst/>
          </a:prstGeom>
        </p:spPr>
        <p:txBody>
          <a:bodyPr lIns="52218" tIns="26109" rIns="52218" bIns="26109" anchor="b"/>
          <a:lstStyle>
            <a:lvl1pPr marL="0" indent="0">
              <a:buNone/>
              <a:defRPr sz="715" b="1"/>
            </a:lvl1pPr>
            <a:lvl2pPr marL="133442" indent="0">
              <a:buNone/>
              <a:defRPr sz="613" b="1"/>
            </a:lvl2pPr>
            <a:lvl3pPr marL="266883" indent="0">
              <a:buNone/>
              <a:defRPr sz="562" b="1"/>
            </a:lvl3pPr>
            <a:lvl4pPr marL="400324" indent="0">
              <a:buNone/>
              <a:defRPr sz="460" b="1"/>
            </a:lvl4pPr>
            <a:lvl5pPr marL="533766" indent="0">
              <a:buNone/>
              <a:defRPr sz="460" b="1"/>
            </a:lvl5pPr>
            <a:lvl6pPr marL="667206" indent="0">
              <a:buNone/>
              <a:defRPr sz="460" b="1"/>
            </a:lvl6pPr>
            <a:lvl7pPr marL="800648" indent="0">
              <a:buNone/>
              <a:defRPr sz="460" b="1"/>
            </a:lvl7pPr>
            <a:lvl8pPr marL="934088" indent="0">
              <a:buNone/>
              <a:defRPr sz="460" b="1"/>
            </a:lvl8pPr>
            <a:lvl9pPr marL="1067531" indent="0">
              <a:buNone/>
              <a:defRPr sz="460" b="1"/>
            </a:lvl9pPr>
          </a:lstStyle>
          <a:p>
            <a:pPr lvl="0"/>
            <a:r>
              <a:rPr lang="en-US"/>
              <a:t>Click to edit Master text styles</a:t>
            </a:r>
          </a:p>
        </p:txBody>
      </p:sp>
      <p:sp>
        <p:nvSpPr>
          <p:cNvPr id="4" name="Content Placeholder 3"/>
          <p:cNvSpPr>
            <a:spLocks noGrp="1"/>
          </p:cNvSpPr>
          <p:nvPr>
            <p:ph sz="half" idx="2"/>
          </p:nvPr>
        </p:nvSpPr>
        <p:spPr>
          <a:xfrm>
            <a:off x="710957" y="5665564"/>
            <a:ext cx="6281270" cy="10290890"/>
          </a:xfrm>
          <a:prstGeom prst="rect">
            <a:avLst/>
          </a:prstGeom>
        </p:spPr>
        <p:txBody>
          <a:bodyPr lIns="52218" tIns="26109" rIns="52218" bIns="26109"/>
          <a:lstStyle>
            <a:lvl1pPr>
              <a:defRPr sz="715"/>
            </a:lvl1pPr>
            <a:lvl2pPr>
              <a:defRPr sz="613"/>
            </a:lvl2pPr>
            <a:lvl3pPr>
              <a:defRPr sz="562"/>
            </a:lvl3pPr>
            <a:lvl4pPr>
              <a:defRPr sz="460"/>
            </a:lvl4pPr>
            <a:lvl5pPr>
              <a:defRPr sz="460"/>
            </a:lvl5pPr>
            <a:lvl6pPr>
              <a:defRPr sz="460"/>
            </a:lvl6pPr>
            <a:lvl7pPr>
              <a:defRPr sz="460"/>
            </a:lvl7pPr>
            <a:lvl8pPr>
              <a:defRPr sz="460"/>
            </a:lvl8pPr>
            <a:lvl9pPr>
              <a:defRPr sz="4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222069" y="3997945"/>
            <a:ext cx="6283947" cy="1667618"/>
          </a:xfrm>
          <a:prstGeom prst="rect">
            <a:avLst/>
          </a:prstGeom>
        </p:spPr>
        <p:txBody>
          <a:bodyPr lIns="52218" tIns="26109" rIns="52218" bIns="26109" anchor="b"/>
          <a:lstStyle>
            <a:lvl1pPr marL="0" indent="0">
              <a:buNone/>
              <a:defRPr sz="715" b="1"/>
            </a:lvl1pPr>
            <a:lvl2pPr marL="133442" indent="0">
              <a:buNone/>
              <a:defRPr sz="613" b="1"/>
            </a:lvl2pPr>
            <a:lvl3pPr marL="266883" indent="0">
              <a:buNone/>
              <a:defRPr sz="562" b="1"/>
            </a:lvl3pPr>
            <a:lvl4pPr marL="400324" indent="0">
              <a:buNone/>
              <a:defRPr sz="460" b="1"/>
            </a:lvl4pPr>
            <a:lvl5pPr marL="533766" indent="0">
              <a:buNone/>
              <a:defRPr sz="460" b="1"/>
            </a:lvl5pPr>
            <a:lvl6pPr marL="667206" indent="0">
              <a:buNone/>
              <a:defRPr sz="460" b="1"/>
            </a:lvl6pPr>
            <a:lvl7pPr marL="800648" indent="0">
              <a:buNone/>
              <a:defRPr sz="460" b="1"/>
            </a:lvl7pPr>
            <a:lvl8pPr marL="934088" indent="0">
              <a:buNone/>
              <a:defRPr sz="460" b="1"/>
            </a:lvl8pPr>
            <a:lvl9pPr marL="1067531" indent="0">
              <a:buNone/>
              <a:defRPr sz="460" b="1"/>
            </a:lvl9pPr>
          </a:lstStyle>
          <a:p>
            <a:pPr lvl="0"/>
            <a:r>
              <a:rPr lang="en-US"/>
              <a:t>Click to edit Master text styles</a:t>
            </a:r>
          </a:p>
        </p:txBody>
      </p:sp>
      <p:sp>
        <p:nvSpPr>
          <p:cNvPr id="6" name="Content Placeholder 5"/>
          <p:cNvSpPr>
            <a:spLocks noGrp="1"/>
          </p:cNvSpPr>
          <p:nvPr>
            <p:ph sz="quarter" idx="4"/>
          </p:nvPr>
        </p:nvSpPr>
        <p:spPr>
          <a:xfrm>
            <a:off x="7222069" y="5665564"/>
            <a:ext cx="6283947" cy="10290890"/>
          </a:xfrm>
          <a:prstGeom prst="rect">
            <a:avLst/>
          </a:prstGeom>
        </p:spPr>
        <p:txBody>
          <a:bodyPr lIns="52218" tIns="26109" rIns="52218" bIns="26109"/>
          <a:lstStyle>
            <a:lvl1pPr>
              <a:defRPr sz="715"/>
            </a:lvl1pPr>
            <a:lvl2pPr>
              <a:defRPr sz="613"/>
            </a:lvl2pPr>
            <a:lvl3pPr>
              <a:defRPr sz="562"/>
            </a:lvl3pPr>
            <a:lvl4pPr>
              <a:defRPr sz="460"/>
            </a:lvl4pPr>
            <a:lvl5pPr>
              <a:defRPr sz="460"/>
            </a:lvl5pPr>
            <a:lvl6pPr>
              <a:defRPr sz="460"/>
            </a:lvl6pPr>
            <a:lvl7pPr>
              <a:defRPr sz="460"/>
            </a:lvl7pPr>
            <a:lvl8pPr>
              <a:defRPr sz="460"/>
            </a:lvl8pPr>
            <a:lvl9pPr>
              <a:defRPr sz="4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0959" y="715671"/>
            <a:ext cx="12795058" cy="2976726"/>
          </a:xfrm>
          <a:prstGeom prst="rect">
            <a:avLst/>
          </a:prstGeom>
        </p:spPr>
        <p:txBody>
          <a:bodyPr lIns="52218" tIns="26109" rIns="52218" bIns="26109"/>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957" y="711592"/>
            <a:ext cx="4677198" cy="3026974"/>
          </a:xfrm>
          <a:prstGeom prst="rect">
            <a:avLst/>
          </a:prstGeom>
        </p:spPr>
        <p:txBody>
          <a:bodyPr lIns="52218" tIns="26109" rIns="52218" bIns="26109" anchor="b"/>
          <a:lstStyle>
            <a:lvl1pPr algn="l">
              <a:defRPr sz="613" b="1"/>
            </a:lvl1pPr>
          </a:lstStyle>
          <a:p>
            <a:r>
              <a:rPr lang="en-US"/>
              <a:t>Click to edit Master title style</a:t>
            </a:r>
          </a:p>
        </p:txBody>
      </p:sp>
      <p:sp>
        <p:nvSpPr>
          <p:cNvPr id="3" name="Content Placeholder 2"/>
          <p:cNvSpPr>
            <a:spLocks noGrp="1"/>
          </p:cNvSpPr>
          <p:nvPr>
            <p:ph idx="1"/>
          </p:nvPr>
        </p:nvSpPr>
        <p:spPr>
          <a:xfrm>
            <a:off x="5558531" y="711600"/>
            <a:ext cx="7947487" cy="15244860"/>
          </a:xfrm>
          <a:prstGeom prst="rect">
            <a:avLst/>
          </a:prstGeom>
        </p:spPr>
        <p:txBody>
          <a:bodyPr lIns="52218" tIns="26109" rIns="52218" bIns="26109"/>
          <a:lstStyle>
            <a:lvl1pPr>
              <a:defRPr sz="971"/>
            </a:lvl1pPr>
            <a:lvl2pPr>
              <a:defRPr sz="818"/>
            </a:lvl2pPr>
            <a:lvl3pPr>
              <a:defRPr sz="715"/>
            </a:lvl3pPr>
            <a:lvl4pPr>
              <a:defRPr sz="613"/>
            </a:lvl4pPr>
            <a:lvl5pPr>
              <a:defRPr sz="613"/>
            </a:lvl5pPr>
            <a:lvl6pPr>
              <a:defRPr sz="613"/>
            </a:lvl6pPr>
            <a:lvl7pPr>
              <a:defRPr sz="613"/>
            </a:lvl7pPr>
            <a:lvl8pPr>
              <a:defRPr sz="613"/>
            </a:lvl8pPr>
            <a:lvl9pPr>
              <a:defRPr sz="6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0957" y="3738569"/>
            <a:ext cx="4677198" cy="12217887"/>
          </a:xfrm>
          <a:prstGeom prst="rect">
            <a:avLst/>
          </a:prstGeom>
        </p:spPr>
        <p:txBody>
          <a:bodyPr lIns="52218" tIns="26109" rIns="52218" bIns="26109"/>
          <a:lstStyle>
            <a:lvl1pPr marL="0" indent="0">
              <a:buNone/>
              <a:defRPr sz="358"/>
            </a:lvl1pPr>
            <a:lvl2pPr marL="133442" indent="0">
              <a:buNone/>
              <a:defRPr sz="358"/>
            </a:lvl2pPr>
            <a:lvl3pPr marL="266883" indent="0">
              <a:buNone/>
              <a:defRPr sz="256"/>
            </a:lvl3pPr>
            <a:lvl4pPr marL="400324" indent="0">
              <a:buNone/>
              <a:defRPr sz="256"/>
            </a:lvl4pPr>
            <a:lvl5pPr marL="533766" indent="0">
              <a:buNone/>
              <a:defRPr sz="256"/>
            </a:lvl5pPr>
            <a:lvl6pPr marL="667206" indent="0">
              <a:buNone/>
              <a:defRPr sz="256"/>
            </a:lvl6pPr>
            <a:lvl7pPr marL="800648" indent="0">
              <a:buNone/>
              <a:defRPr sz="256"/>
            </a:lvl7pPr>
            <a:lvl8pPr marL="934088" indent="0">
              <a:buNone/>
              <a:defRPr sz="256"/>
            </a:lvl8pPr>
            <a:lvl9pPr marL="1067531" indent="0">
              <a:buNone/>
              <a:defRPr sz="256"/>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6499" y="12504427"/>
            <a:ext cx="8530395" cy="1476142"/>
          </a:xfrm>
          <a:prstGeom prst="rect">
            <a:avLst/>
          </a:prstGeom>
        </p:spPr>
        <p:txBody>
          <a:bodyPr lIns="52218" tIns="26109" rIns="52218" bIns="26109" anchor="b"/>
          <a:lstStyle>
            <a:lvl1pPr algn="l">
              <a:defRPr sz="613" b="1"/>
            </a:lvl1pPr>
          </a:lstStyle>
          <a:p>
            <a:r>
              <a:rPr lang="en-US"/>
              <a:t>Click to edit Master title style</a:t>
            </a:r>
          </a:p>
        </p:txBody>
      </p:sp>
      <p:sp>
        <p:nvSpPr>
          <p:cNvPr id="3" name="Picture Placeholder 2"/>
          <p:cNvSpPr>
            <a:spLocks noGrp="1"/>
          </p:cNvSpPr>
          <p:nvPr>
            <p:ph type="pic" idx="1"/>
          </p:nvPr>
        </p:nvSpPr>
        <p:spPr>
          <a:xfrm>
            <a:off x="2786499" y="1595655"/>
            <a:ext cx="8530395" cy="10718659"/>
          </a:xfrm>
          <a:prstGeom prst="rect">
            <a:avLst/>
          </a:prstGeom>
        </p:spPr>
        <p:txBody>
          <a:bodyPr lIns="52218" tIns="26109" rIns="52218" bIns="26109"/>
          <a:lstStyle>
            <a:lvl1pPr marL="0" indent="0">
              <a:buNone/>
              <a:defRPr sz="971"/>
            </a:lvl1pPr>
            <a:lvl2pPr marL="133442" indent="0">
              <a:buNone/>
              <a:defRPr sz="818"/>
            </a:lvl2pPr>
            <a:lvl3pPr marL="266883" indent="0">
              <a:buNone/>
              <a:defRPr sz="715"/>
            </a:lvl3pPr>
            <a:lvl4pPr marL="400324" indent="0">
              <a:buNone/>
              <a:defRPr sz="613"/>
            </a:lvl4pPr>
            <a:lvl5pPr marL="533766" indent="0">
              <a:buNone/>
              <a:defRPr sz="613"/>
            </a:lvl5pPr>
            <a:lvl6pPr marL="667206" indent="0">
              <a:buNone/>
              <a:defRPr sz="613"/>
            </a:lvl6pPr>
            <a:lvl7pPr marL="800648" indent="0">
              <a:buNone/>
              <a:defRPr sz="613"/>
            </a:lvl7pPr>
            <a:lvl8pPr marL="934088" indent="0">
              <a:buNone/>
              <a:defRPr sz="613"/>
            </a:lvl8pPr>
            <a:lvl9pPr marL="1067531" indent="0">
              <a:buNone/>
              <a:defRPr sz="613"/>
            </a:lvl9pPr>
          </a:lstStyle>
          <a:p>
            <a:pPr lvl="0"/>
            <a:endParaRPr lang="en-US" noProof="0" dirty="0"/>
          </a:p>
        </p:txBody>
      </p:sp>
      <p:sp>
        <p:nvSpPr>
          <p:cNvPr id="4" name="Text Placeholder 3"/>
          <p:cNvSpPr>
            <a:spLocks noGrp="1"/>
          </p:cNvSpPr>
          <p:nvPr>
            <p:ph type="body" sz="half" idx="2"/>
          </p:nvPr>
        </p:nvSpPr>
        <p:spPr>
          <a:xfrm>
            <a:off x="2786499" y="13980574"/>
            <a:ext cx="8530395" cy="2096747"/>
          </a:xfrm>
          <a:prstGeom prst="rect">
            <a:avLst/>
          </a:prstGeom>
        </p:spPr>
        <p:txBody>
          <a:bodyPr lIns="52218" tIns="26109" rIns="52218" bIns="26109"/>
          <a:lstStyle>
            <a:lvl1pPr marL="0" indent="0">
              <a:buNone/>
              <a:defRPr sz="358"/>
            </a:lvl1pPr>
            <a:lvl2pPr marL="133442" indent="0">
              <a:buNone/>
              <a:defRPr sz="358"/>
            </a:lvl2pPr>
            <a:lvl3pPr marL="266883" indent="0">
              <a:buNone/>
              <a:defRPr sz="256"/>
            </a:lvl3pPr>
            <a:lvl4pPr marL="400324" indent="0">
              <a:buNone/>
              <a:defRPr sz="256"/>
            </a:lvl4pPr>
            <a:lvl5pPr marL="533766" indent="0">
              <a:buNone/>
              <a:defRPr sz="256"/>
            </a:lvl5pPr>
            <a:lvl6pPr marL="667206" indent="0">
              <a:buNone/>
              <a:defRPr sz="256"/>
            </a:lvl6pPr>
            <a:lvl7pPr marL="800648" indent="0">
              <a:buNone/>
              <a:defRPr sz="256"/>
            </a:lvl7pPr>
            <a:lvl8pPr marL="934088" indent="0">
              <a:buNone/>
              <a:defRPr sz="256"/>
            </a:lvl8pPr>
            <a:lvl9pPr marL="1067531" indent="0">
              <a:buNone/>
              <a:defRPr sz="256"/>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userDrawn="1"/>
        </p:nvSpPr>
        <p:spPr bwMode="auto">
          <a:xfrm>
            <a:off x="2" y="24289119"/>
            <a:ext cx="17281525" cy="1993538"/>
          </a:xfrm>
          <a:prstGeom prst="rect">
            <a:avLst/>
          </a:prstGeom>
          <a:solidFill>
            <a:srgbClr val="336699"/>
          </a:solidFill>
          <a:ln w="9525" algn="ctr">
            <a:noFill/>
            <a:miter lim="800000"/>
            <a:headEnd/>
            <a:tailEnd/>
          </a:ln>
          <a:effectLst/>
        </p:spPr>
        <p:txBody>
          <a:bodyPr wrap="none" lIns="0" tIns="0" rIns="0" bIns="0" anchor="ctr"/>
          <a:lstStyle/>
          <a:p>
            <a:pPr defTabSz="347041"/>
            <a:endParaRPr lang="en-US" sz="3066" dirty="0"/>
          </a:p>
        </p:txBody>
      </p:sp>
      <p:sp>
        <p:nvSpPr>
          <p:cNvPr id="1036" name="Rectangle 12"/>
          <p:cNvSpPr>
            <a:spLocks noChangeArrowheads="1"/>
          </p:cNvSpPr>
          <p:nvPr userDrawn="1"/>
        </p:nvSpPr>
        <p:spPr bwMode="auto">
          <a:xfrm>
            <a:off x="2" y="2"/>
            <a:ext cx="17281525" cy="2398220"/>
          </a:xfrm>
          <a:prstGeom prst="rect">
            <a:avLst/>
          </a:prstGeom>
          <a:solidFill>
            <a:srgbClr val="336699"/>
          </a:solidFill>
          <a:ln w="9525" algn="ctr">
            <a:noFill/>
            <a:miter lim="800000"/>
            <a:headEnd/>
            <a:tailEnd/>
          </a:ln>
          <a:effectLst/>
        </p:spPr>
        <p:txBody>
          <a:bodyPr wrap="none" lIns="0" tIns="0" rIns="0" bIns="0" anchor="ctr"/>
          <a:lstStyle/>
          <a:p>
            <a:pPr defTabSz="347041"/>
            <a:endParaRPr lang="en-US" sz="3066"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350629" rtl="0" eaLnBrk="0" fontAlgn="base" hangingPunct="0">
        <a:spcBef>
          <a:spcPct val="0"/>
        </a:spcBef>
        <a:spcAft>
          <a:spcPct val="0"/>
        </a:spcAft>
        <a:defRPr sz="6593">
          <a:solidFill>
            <a:schemeClr val="tx2"/>
          </a:solidFill>
          <a:latin typeface="+mj-lt"/>
          <a:ea typeface="+mj-ea"/>
          <a:cs typeface="+mj-cs"/>
        </a:defRPr>
      </a:lvl1pPr>
      <a:lvl2pPr algn="ctr" defTabSz="1350629" rtl="0" eaLnBrk="0" fontAlgn="base" hangingPunct="0">
        <a:spcBef>
          <a:spcPct val="0"/>
        </a:spcBef>
        <a:spcAft>
          <a:spcPct val="0"/>
        </a:spcAft>
        <a:defRPr sz="6593">
          <a:solidFill>
            <a:schemeClr val="tx2"/>
          </a:solidFill>
          <a:latin typeface="Arial" charset="0"/>
        </a:defRPr>
      </a:lvl2pPr>
      <a:lvl3pPr algn="ctr" defTabSz="1350629" rtl="0" eaLnBrk="0" fontAlgn="base" hangingPunct="0">
        <a:spcBef>
          <a:spcPct val="0"/>
        </a:spcBef>
        <a:spcAft>
          <a:spcPct val="0"/>
        </a:spcAft>
        <a:defRPr sz="6593">
          <a:solidFill>
            <a:schemeClr val="tx2"/>
          </a:solidFill>
          <a:latin typeface="Arial" charset="0"/>
        </a:defRPr>
      </a:lvl3pPr>
      <a:lvl4pPr algn="ctr" defTabSz="1350629" rtl="0" eaLnBrk="0" fontAlgn="base" hangingPunct="0">
        <a:spcBef>
          <a:spcPct val="0"/>
        </a:spcBef>
        <a:spcAft>
          <a:spcPct val="0"/>
        </a:spcAft>
        <a:defRPr sz="6593">
          <a:solidFill>
            <a:schemeClr val="tx2"/>
          </a:solidFill>
          <a:latin typeface="Arial" charset="0"/>
        </a:defRPr>
      </a:lvl4pPr>
      <a:lvl5pPr algn="ctr" defTabSz="1350629" rtl="0" eaLnBrk="0" fontAlgn="base" hangingPunct="0">
        <a:spcBef>
          <a:spcPct val="0"/>
        </a:spcBef>
        <a:spcAft>
          <a:spcPct val="0"/>
        </a:spcAft>
        <a:defRPr sz="6593">
          <a:solidFill>
            <a:schemeClr val="tx2"/>
          </a:solidFill>
          <a:latin typeface="Arial" charset="0"/>
        </a:defRPr>
      </a:lvl5pPr>
      <a:lvl6pPr marL="133442" algn="ctr" defTabSz="1038804" rtl="0" fontAlgn="base">
        <a:spcBef>
          <a:spcPct val="0"/>
        </a:spcBef>
        <a:spcAft>
          <a:spcPct val="0"/>
        </a:spcAft>
        <a:defRPr sz="5008">
          <a:solidFill>
            <a:schemeClr val="tx2"/>
          </a:solidFill>
          <a:latin typeface="Arial" charset="0"/>
        </a:defRPr>
      </a:lvl6pPr>
      <a:lvl7pPr marL="266883" algn="ctr" defTabSz="1038804" rtl="0" fontAlgn="base">
        <a:spcBef>
          <a:spcPct val="0"/>
        </a:spcBef>
        <a:spcAft>
          <a:spcPct val="0"/>
        </a:spcAft>
        <a:defRPr sz="5008">
          <a:solidFill>
            <a:schemeClr val="tx2"/>
          </a:solidFill>
          <a:latin typeface="Arial" charset="0"/>
        </a:defRPr>
      </a:lvl7pPr>
      <a:lvl8pPr marL="400324" algn="ctr" defTabSz="1038804" rtl="0" fontAlgn="base">
        <a:spcBef>
          <a:spcPct val="0"/>
        </a:spcBef>
        <a:spcAft>
          <a:spcPct val="0"/>
        </a:spcAft>
        <a:defRPr sz="5008">
          <a:solidFill>
            <a:schemeClr val="tx2"/>
          </a:solidFill>
          <a:latin typeface="Arial" charset="0"/>
        </a:defRPr>
      </a:lvl8pPr>
      <a:lvl9pPr marL="533766" algn="ctr" defTabSz="1038804" rtl="0" fontAlgn="base">
        <a:spcBef>
          <a:spcPct val="0"/>
        </a:spcBef>
        <a:spcAft>
          <a:spcPct val="0"/>
        </a:spcAft>
        <a:defRPr sz="5008">
          <a:solidFill>
            <a:schemeClr val="tx2"/>
          </a:solidFill>
          <a:latin typeface="Arial" charset="0"/>
        </a:defRPr>
      </a:lvl9pPr>
    </p:titleStyle>
    <p:bodyStyle>
      <a:lvl1pPr marL="506891" indent="-506891" algn="l" defTabSz="1350629" rtl="0" eaLnBrk="0" fontAlgn="base" hangingPunct="0">
        <a:spcBef>
          <a:spcPct val="20000"/>
        </a:spcBef>
        <a:spcAft>
          <a:spcPct val="0"/>
        </a:spcAft>
        <a:buChar char="•"/>
        <a:defRPr sz="4753">
          <a:solidFill>
            <a:schemeClr val="tx1"/>
          </a:solidFill>
          <a:latin typeface="+mn-lt"/>
          <a:ea typeface="+mn-ea"/>
          <a:cs typeface="+mn-cs"/>
        </a:defRPr>
      </a:lvl1pPr>
      <a:lvl2pPr marL="1097646" indent="-422101" algn="l" defTabSz="1350629" rtl="0" eaLnBrk="0" fontAlgn="base" hangingPunct="0">
        <a:spcBef>
          <a:spcPct val="20000"/>
        </a:spcBef>
        <a:spcAft>
          <a:spcPct val="0"/>
        </a:spcAft>
        <a:buChar char="–"/>
        <a:defRPr sz="4191">
          <a:solidFill>
            <a:schemeClr val="tx1"/>
          </a:solidFill>
          <a:latin typeface="+mn-lt"/>
        </a:defRPr>
      </a:lvl2pPr>
      <a:lvl3pPr marL="1687478" indent="-336847" algn="l" defTabSz="1350629" rtl="0" eaLnBrk="0" fontAlgn="base" hangingPunct="0">
        <a:spcBef>
          <a:spcPct val="20000"/>
        </a:spcBef>
        <a:spcAft>
          <a:spcPct val="0"/>
        </a:spcAft>
        <a:buChar char="•"/>
        <a:defRPr sz="3526">
          <a:solidFill>
            <a:schemeClr val="tx1"/>
          </a:solidFill>
          <a:latin typeface="+mn-lt"/>
        </a:defRPr>
      </a:lvl3pPr>
      <a:lvl4pPr marL="2363486" indent="-337311" algn="l" defTabSz="1350629" rtl="0" eaLnBrk="0" fontAlgn="base" hangingPunct="0">
        <a:spcBef>
          <a:spcPct val="20000"/>
        </a:spcBef>
        <a:spcAft>
          <a:spcPct val="0"/>
        </a:spcAft>
        <a:buChar char="–"/>
        <a:defRPr sz="2913">
          <a:solidFill>
            <a:schemeClr val="tx1"/>
          </a:solidFill>
          <a:latin typeface="+mn-lt"/>
        </a:defRPr>
      </a:lvl4pPr>
      <a:lvl5pPr marL="3039033" indent="-337311" algn="l" defTabSz="1350629" rtl="0" eaLnBrk="0" fontAlgn="base" hangingPunct="0">
        <a:spcBef>
          <a:spcPct val="20000"/>
        </a:spcBef>
        <a:spcAft>
          <a:spcPct val="0"/>
        </a:spcAft>
        <a:buChar char="»"/>
        <a:defRPr sz="2913">
          <a:solidFill>
            <a:schemeClr val="tx1"/>
          </a:solidFill>
          <a:latin typeface="+mn-lt"/>
        </a:defRPr>
      </a:lvl5pPr>
      <a:lvl6pPr marL="2470517" indent="-259470" algn="l" defTabSz="1038804" rtl="0" fontAlgn="base">
        <a:spcBef>
          <a:spcPct val="20000"/>
        </a:spcBef>
        <a:spcAft>
          <a:spcPct val="0"/>
        </a:spcAft>
        <a:buChar char="»"/>
        <a:defRPr sz="2300">
          <a:solidFill>
            <a:schemeClr val="tx1"/>
          </a:solidFill>
          <a:latin typeface="+mn-lt"/>
        </a:defRPr>
      </a:lvl6pPr>
      <a:lvl7pPr marL="2603960" indent="-259470" algn="l" defTabSz="1038804" rtl="0" fontAlgn="base">
        <a:spcBef>
          <a:spcPct val="20000"/>
        </a:spcBef>
        <a:spcAft>
          <a:spcPct val="0"/>
        </a:spcAft>
        <a:buChar char="»"/>
        <a:defRPr sz="2300">
          <a:solidFill>
            <a:schemeClr val="tx1"/>
          </a:solidFill>
          <a:latin typeface="+mn-lt"/>
        </a:defRPr>
      </a:lvl7pPr>
      <a:lvl8pPr marL="2737401" indent="-259470" algn="l" defTabSz="1038804" rtl="0" fontAlgn="base">
        <a:spcBef>
          <a:spcPct val="20000"/>
        </a:spcBef>
        <a:spcAft>
          <a:spcPct val="0"/>
        </a:spcAft>
        <a:buChar char="»"/>
        <a:defRPr sz="2300">
          <a:solidFill>
            <a:schemeClr val="tx1"/>
          </a:solidFill>
          <a:latin typeface="+mn-lt"/>
        </a:defRPr>
      </a:lvl8pPr>
      <a:lvl9pPr marL="2870842" indent="-259470" algn="l" defTabSz="1038804" rtl="0" fontAlgn="base">
        <a:spcBef>
          <a:spcPct val="20000"/>
        </a:spcBef>
        <a:spcAft>
          <a:spcPct val="0"/>
        </a:spcAft>
        <a:buChar char="»"/>
        <a:defRPr sz="2300">
          <a:solidFill>
            <a:schemeClr val="tx1"/>
          </a:solidFill>
          <a:latin typeface="+mn-lt"/>
        </a:defRPr>
      </a:lvl9pPr>
    </p:bodyStyle>
    <p:otherStyle>
      <a:defPPr>
        <a:defRPr lang="en-US"/>
      </a:defPPr>
      <a:lvl1pPr marL="0" algn="l" defTabSz="266883" rtl="0" eaLnBrk="1" latinLnBrk="0" hangingPunct="1">
        <a:defRPr sz="562" kern="1200">
          <a:solidFill>
            <a:schemeClr val="tx1"/>
          </a:solidFill>
          <a:latin typeface="+mn-lt"/>
          <a:ea typeface="+mn-ea"/>
          <a:cs typeface="+mn-cs"/>
        </a:defRPr>
      </a:lvl1pPr>
      <a:lvl2pPr marL="133442" algn="l" defTabSz="266883" rtl="0" eaLnBrk="1" latinLnBrk="0" hangingPunct="1">
        <a:defRPr sz="562" kern="1200">
          <a:solidFill>
            <a:schemeClr val="tx1"/>
          </a:solidFill>
          <a:latin typeface="+mn-lt"/>
          <a:ea typeface="+mn-ea"/>
          <a:cs typeface="+mn-cs"/>
        </a:defRPr>
      </a:lvl2pPr>
      <a:lvl3pPr marL="266883" algn="l" defTabSz="266883" rtl="0" eaLnBrk="1" latinLnBrk="0" hangingPunct="1">
        <a:defRPr sz="562" kern="1200">
          <a:solidFill>
            <a:schemeClr val="tx1"/>
          </a:solidFill>
          <a:latin typeface="+mn-lt"/>
          <a:ea typeface="+mn-ea"/>
          <a:cs typeface="+mn-cs"/>
        </a:defRPr>
      </a:lvl3pPr>
      <a:lvl4pPr marL="400324" algn="l" defTabSz="266883" rtl="0" eaLnBrk="1" latinLnBrk="0" hangingPunct="1">
        <a:defRPr sz="562" kern="1200">
          <a:solidFill>
            <a:schemeClr val="tx1"/>
          </a:solidFill>
          <a:latin typeface="+mn-lt"/>
          <a:ea typeface="+mn-ea"/>
          <a:cs typeface="+mn-cs"/>
        </a:defRPr>
      </a:lvl4pPr>
      <a:lvl5pPr marL="533766" algn="l" defTabSz="266883" rtl="0" eaLnBrk="1" latinLnBrk="0" hangingPunct="1">
        <a:defRPr sz="562" kern="1200">
          <a:solidFill>
            <a:schemeClr val="tx1"/>
          </a:solidFill>
          <a:latin typeface="+mn-lt"/>
          <a:ea typeface="+mn-ea"/>
          <a:cs typeface="+mn-cs"/>
        </a:defRPr>
      </a:lvl5pPr>
      <a:lvl6pPr marL="667206" algn="l" defTabSz="266883" rtl="0" eaLnBrk="1" latinLnBrk="0" hangingPunct="1">
        <a:defRPr sz="562" kern="1200">
          <a:solidFill>
            <a:schemeClr val="tx1"/>
          </a:solidFill>
          <a:latin typeface="+mn-lt"/>
          <a:ea typeface="+mn-ea"/>
          <a:cs typeface="+mn-cs"/>
        </a:defRPr>
      </a:lvl6pPr>
      <a:lvl7pPr marL="800648" algn="l" defTabSz="266883" rtl="0" eaLnBrk="1" latinLnBrk="0" hangingPunct="1">
        <a:defRPr sz="562" kern="1200">
          <a:solidFill>
            <a:schemeClr val="tx1"/>
          </a:solidFill>
          <a:latin typeface="+mn-lt"/>
          <a:ea typeface="+mn-ea"/>
          <a:cs typeface="+mn-cs"/>
        </a:defRPr>
      </a:lvl7pPr>
      <a:lvl8pPr marL="934088" algn="l" defTabSz="266883" rtl="0" eaLnBrk="1" latinLnBrk="0" hangingPunct="1">
        <a:defRPr sz="562" kern="1200">
          <a:solidFill>
            <a:schemeClr val="tx1"/>
          </a:solidFill>
          <a:latin typeface="+mn-lt"/>
          <a:ea typeface="+mn-ea"/>
          <a:cs typeface="+mn-cs"/>
        </a:defRPr>
      </a:lvl8pPr>
      <a:lvl9pPr marL="1067531" algn="l" defTabSz="266883" rtl="0" eaLnBrk="1" latinLnBrk="0" hangingPunct="1">
        <a:defRPr sz="5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jpeg"/><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bwMode="auto">
          <a:xfrm>
            <a:off x="8844104" y="19403018"/>
            <a:ext cx="8121711" cy="2811315"/>
          </a:xfrm>
          <a:prstGeom prst="rect">
            <a:avLst/>
          </a:prstGeom>
          <a:solidFill>
            <a:srgbClr val="EAEF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3559416"/>
            <a:endParaRPr lang="en-GB" sz="6900" dirty="0"/>
          </a:p>
        </p:txBody>
      </p:sp>
      <p:sp>
        <p:nvSpPr>
          <p:cNvPr id="56" name="AutoShape 230"/>
          <p:cNvSpPr>
            <a:spLocks noChangeArrowheads="1"/>
          </p:cNvSpPr>
          <p:nvPr/>
        </p:nvSpPr>
        <p:spPr bwMode="ltGray">
          <a:xfrm>
            <a:off x="312226" y="2687219"/>
            <a:ext cx="16662478" cy="633337"/>
          </a:xfrm>
          <a:prstGeom prst="round2SameRect">
            <a:avLst>
              <a:gd name="adj1" fmla="val 50000"/>
              <a:gd name="adj2" fmla="val 0"/>
            </a:avLst>
          </a:prstGeom>
          <a:solidFill>
            <a:srgbClr val="EAEFF5"/>
          </a:solidFill>
          <a:ln w="9525">
            <a:solidFill>
              <a:srgbClr val="336699">
                <a:alpha val="10000"/>
              </a:srgbClr>
            </a:solidFill>
            <a:round/>
            <a:headEnd/>
            <a:tailEnd/>
          </a:ln>
        </p:spPr>
        <p:txBody>
          <a:bodyPr wrap="none" lIns="33556" tIns="0" rIns="33556" bIns="16778" anchor="ctr"/>
          <a:lstStyle/>
          <a:p>
            <a:pPr defTabSz="312367"/>
            <a:endParaRPr lang="en-US" sz="828" b="1" dirty="0">
              <a:solidFill>
                <a:schemeClr val="bg1"/>
              </a:solidFill>
              <a:latin typeface="Arial Black" panose="020B0A04020102020204" pitchFamily="34" charset="0"/>
            </a:endParaRPr>
          </a:p>
        </p:txBody>
      </p:sp>
      <p:sp>
        <p:nvSpPr>
          <p:cNvPr id="15362" name="Text Box 1304"/>
          <p:cNvSpPr txBox="1">
            <a:spLocks noChangeArrowheads="1"/>
          </p:cNvSpPr>
          <p:nvPr/>
        </p:nvSpPr>
        <p:spPr bwMode="white">
          <a:xfrm>
            <a:off x="7820948" y="2921479"/>
            <a:ext cx="9038106" cy="203171"/>
          </a:xfrm>
          <a:prstGeom prst="rect">
            <a:avLst/>
          </a:prstGeom>
          <a:noFill/>
          <a:ln w="9525">
            <a:noFill/>
            <a:miter lim="800000"/>
            <a:headEnd/>
            <a:tailEnd/>
          </a:ln>
        </p:spPr>
        <p:txBody>
          <a:bodyPr wrap="square" lIns="18327" tIns="9163" rIns="18327" bIns="9163">
            <a:spAutoFit/>
          </a:bodyPr>
          <a:lstStyle/>
          <a:p>
            <a:pPr algn="r" defTabSz="321094" eaLnBrk="0" hangingPunct="0"/>
            <a:r>
              <a:rPr lang="en-GB" sz="1200" i="1" baseline="30000" dirty="0">
                <a:solidFill>
                  <a:srgbClr val="336699"/>
                </a:solidFill>
                <a:latin typeface="Arial Black" panose="020B0A04020102020204" pitchFamily="34" charset="0"/>
                <a:ea typeface="Times New Roman" pitchFamily="18" charset="0"/>
                <a:cs typeface="Arial" charset="0"/>
              </a:rPr>
              <a:t>1</a:t>
            </a:r>
            <a:r>
              <a:rPr lang="en-GB" sz="1200" i="1" dirty="0">
                <a:solidFill>
                  <a:srgbClr val="336699"/>
                </a:solidFill>
                <a:latin typeface="Arial Black" panose="020B0A04020102020204" pitchFamily="34" charset="0"/>
                <a:ea typeface="Times New Roman" pitchFamily="18" charset="0"/>
                <a:cs typeface="Arial" charset="0"/>
              </a:rPr>
              <a:t>GSK Consumer Healthcare, Weybridge, Surrey, UK; </a:t>
            </a:r>
            <a:r>
              <a:rPr lang="en-GB" sz="1200" i="1" baseline="30000" dirty="0">
                <a:solidFill>
                  <a:srgbClr val="336699"/>
                </a:solidFill>
                <a:latin typeface="Arial Black" panose="020B0A04020102020204" pitchFamily="34" charset="0"/>
                <a:ea typeface="Times New Roman" pitchFamily="18" charset="0"/>
                <a:cs typeface="Arial" charset="0"/>
              </a:rPr>
              <a:t>2</a:t>
            </a:r>
            <a:r>
              <a:rPr lang="en-GB" sz="1200" i="1" dirty="0">
                <a:solidFill>
                  <a:srgbClr val="336699"/>
                </a:solidFill>
                <a:latin typeface="Arial Black" panose="020B0A04020102020204" pitchFamily="34" charset="0"/>
                <a:ea typeface="Times New Roman" pitchFamily="18" charset="0"/>
                <a:cs typeface="Arial" charset="0"/>
              </a:rPr>
              <a:t>University of Witten/Herdecke, Witten, Germany </a:t>
            </a:r>
          </a:p>
        </p:txBody>
      </p:sp>
      <p:sp>
        <p:nvSpPr>
          <p:cNvPr id="15363" name="Text Box 1308"/>
          <p:cNvSpPr txBox="1">
            <a:spLocks noChangeArrowheads="1"/>
          </p:cNvSpPr>
          <p:nvPr/>
        </p:nvSpPr>
        <p:spPr bwMode="white">
          <a:xfrm>
            <a:off x="2097329" y="743915"/>
            <a:ext cx="13086866" cy="1249868"/>
          </a:xfrm>
          <a:prstGeom prst="rect">
            <a:avLst/>
          </a:prstGeom>
          <a:noFill/>
          <a:ln w="9525">
            <a:noFill/>
            <a:miter lim="800000"/>
            <a:headEnd/>
            <a:tailEnd/>
          </a:ln>
        </p:spPr>
        <p:txBody>
          <a:bodyPr wrap="square" lIns="18327" tIns="9163" rIns="18327" bIns="9163">
            <a:spAutoFit/>
          </a:bodyPr>
          <a:lstStyle/>
          <a:p>
            <a:pPr algn="ctr" defTabSz="183018" eaLnBrk="0" hangingPunct="0"/>
            <a:r>
              <a:rPr lang="en-GB" sz="4001" b="1" dirty="0">
                <a:solidFill>
                  <a:schemeClr val="bg1"/>
                </a:solidFill>
              </a:rPr>
              <a:t>The </a:t>
            </a:r>
            <a:r>
              <a:rPr lang="en-GB" sz="4001" b="1" i="1" dirty="0">
                <a:solidFill>
                  <a:schemeClr val="bg1"/>
                </a:solidFill>
              </a:rPr>
              <a:t>In Vitro </a:t>
            </a:r>
            <a:r>
              <a:rPr lang="en-GB" sz="4001" b="1" dirty="0">
                <a:solidFill>
                  <a:schemeClr val="bg1"/>
                </a:solidFill>
              </a:rPr>
              <a:t>Efficacy of Various Toothbrush Parameters</a:t>
            </a:r>
          </a:p>
        </p:txBody>
      </p:sp>
      <p:sp>
        <p:nvSpPr>
          <p:cNvPr id="15364" name="Text Box 1466"/>
          <p:cNvSpPr txBox="1">
            <a:spLocks noChangeArrowheads="1"/>
          </p:cNvSpPr>
          <p:nvPr/>
        </p:nvSpPr>
        <p:spPr bwMode="white">
          <a:xfrm>
            <a:off x="407424" y="2861425"/>
            <a:ext cx="8180008" cy="284925"/>
          </a:xfrm>
          <a:prstGeom prst="rect">
            <a:avLst/>
          </a:prstGeom>
          <a:noFill/>
          <a:ln w="9525">
            <a:noFill/>
            <a:miter lim="800000"/>
            <a:headEnd/>
            <a:tailEnd/>
          </a:ln>
        </p:spPr>
        <p:txBody>
          <a:bodyPr wrap="square" lIns="18327" tIns="9163" rIns="18327" bIns="9163" anchor="ctr">
            <a:spAutoFit/>
          </a:bodyPr>
          <a:lstStyle/>
          <a:p>
            <a:pPr defTabSz="321094" eaLnBrk="0" hangingPunct="0">
              <a:lnSpc>
                <a:spcPct val="115000"/>
              </a:lnSpc>
            </a:pPr>
            <a:r>
              <a:rPr lang="en-GB" sz="1600" i="1" dirty="0">
                <a:solidFill>
                  <a:srgbClr val="336699"/>
                </a:solidFill>
                <a:latin typeface="Arial Black" panose="020B0A04020102020204" pitchFamily="34" charset="0"/>
              </a:rPr>
              <a:t>Alyson A,</a:t>
            </a:r>
            <a:r>
              <a:rPr lang="en-GB" sz="1600" i="1" baseline="30000" dirty="0">
                <a:solidFill>
                  <a:srgbClr val="336699"/>
                </a:solidFill>
                <a:latin typeface="Arial Black" panose="020B0A04020102020204" pitchFamily="34" charset="0"/>
              </a:rPr>
              <a:t>1</a:t>
            </a:r>
            <a:r>
              <a:rPr lang="en-GB" sz="1600" i="1" dirty="0">
                <a:solidFill>
                  <a:srgbClr val="336699"/>
                </a:solidFill>
                <a:latin typeface="Arial Black" panose="020B0A04020102020204" pitchFamily="34" charset="0"/>
              </a:rPr>
              <a:t> Mueller WD,</a:t>
            </a:r>
            <a:r>
              <a:rPr lang="en-GB" sz="1600" i="1" baseline="30000" dirty="0">
                <a:solidFill>
                  <a:srgbClr val="336699"/>
                </a:solidFill>
                <a:latin typeface="Arial Black" panose="020B0A04020102020204" pitchFamily="34" charset="0"/>
              </a:rPr>
              <a:t>1</a:t>
            </a:r>
            <a:r>
              <a:rPr lang="en-GB" sz="1600" i="1" dirty="0">
                <a:solidFill>
                  <a:srgbClr val="336699"/>
                </a:solidFill>
                <a:latin typeface="Arial Black" panose="020B0A04020102020204" pitchFamily="34" charset="0"/>
              </a:rPr>
              <a:t> Rafferty H,</a:t>
            </a:r>
            <a:r>
              <a:rPr lang="en-GB" sz="1600" i="1" baseline="30000" dirty="0">
                <a:solidFill>
                  <a:srgbClr val="336699"/>
                </a:solidFill>
                <a:latin typeface="Arial Black" panose="020B0A04020102020204" pitchFamily="34" charset="0"/>
              </a:rPr>
              <a:t>1</a:t>
            </a:r>
            <a:r>
              <a:rPr lang="en-GB" sz="1600" i="1" dirty="0">
                <a:solidFill>
                  <a:srgbClr val="336699"/>
                </a:solidFill>
                <a:latin typeface="Arial Black" panose="020B0A04020102020204" pitchFamily="34" charset="0"/>
              </a:rPr>
              <a:t> Lang T,</a:t>
            </a:r>
            <a:r>
              <a:rPr lang="en-GB" sz="1600" i="1" baseline="30000" dirty="0">
                <a:solidFill>
                  <a:srgbClr val="336699"/>
                </a:solidFill>
                <a:latin typeface="Arial Black" panose="020B0A04020102020204" pitchFamily="34" charset="0"/>
              </a:rPr>
              <a:t>2</a:t>
            </a:r>
            <a:r>
              <a:rPr lang="en-GB" sz="1600" i="1" dirty="0">
                <a:solidFill>
                  <a:srgbClr val="336699"/>
                </a:solidFill>
                <a:latin typeface="Arial Black" panose="020B0A04020102020204" pitchFamily="34" charset="0"/>
              </a:rPr>
              <a:t> </a:t>
            </a:r>
            <a:r>
              <a:rPr lang="en-GB" sz="1600" i="1" u="sng" dirty="0">
                <a:solidFill>
                  <a:srgbClr val="336699"/>
                </a:solidFill>
                <a:latin typeface="Arial Black" panose="020B0A04020102020204" pitchFamily="34" charset="0"/>
              </a:rPr>
              <a:t>Gängler P</a:t>
            </a:r>
            <a:r>
              <a:rPr lang="en-GB" sz="1600" i="1" u="sng" baseline="30000" dirty="0">
                <a:solidFill>
                  <a:srgbClr val="336699"/>
                </a:solidFill>
                <a:latin typeface="Arial Black" panose="020B0A04020102020204" pitchFamily="34" charset="0"/>
              </a:rPr>
              <a:t>2</a:t>
            </a:r>
          </a:p>
        </p:txBody>
      </p:sp>
      <p:sp>
        <p:nvSpPr>
          <p:cNvPr id="193" name="Text Box 1321"/>
          <p:cNvSpPr txBox="1">
            <a:spLocks noChangeArrowheads="1"/>
          </p:cNvSpPr>
          <p:nvPr/>
        </p:nvSpPr>
        <p:spPr bwMode="auto">
          <a:xfrm>
            <a:off x="399938" y="7092653"/>
            <a:ext cx="7918514" cy="2946054"/>
          </a:xfrm>
          <a:prstGeom prst="rect">
            <a:avLst/>
          </a:prstGeom>
          <a:noFill/>
          <a:ln w="9525">
            <a:noFill/>
            <a:miter lim="800000"/>
            <a:headEnd/>
            <a:tailEnd/>
          </a:ln>
        </p:spPr>
        <p:txBody>
          <a:bodyPr wrap="square" lIns="0" tIns="49081" rIns="0" bIns="49081">
            <a:spAutoFit/>
          </a:bodyPr>
          <a:lstStyle>
            <a:defPPr>
              <a:defRPr lang="en-GB"/>
            </a:defPPr>
            <a:lvl1pPr marL="187200" indent="-187200" algn="just" defTabSz="681032" eaLnBrk="0" hangingPunct="0">
              <a:spcAft>
                <a:spcPts val="568"/>
              </a:spcAft>
              <a:buClr>
                <a:srgbClr val="FF6600"/>
              </a:buClr>
              <a:buFont typeface="Arial" pitchFamily="34" charset="0"/>
              <a:buChar char="●"/>
              <a:tabLst>
                <a:tab pos="1141932" algn="ctr"/>
                <a:tab pos="1992977" algn="ctr"/>
                <a:tab pos="2820438" algn="ctr"/>
                <a:tab pos="3645931" algn="ctr"/>
              </a:tabLst>
              <a:defRPr sz="1600"/>
            </a:lvl1pPr>
            <a:lvl2pPr marL="378000" lvl="1" indent="-187200" algn="just" defTabSz="681032" eaLnBrk="0" hangingPunct="0">
              <a:spcAft>
                <a:spcPts val="568"/>
              </a:spcAft>
              <a:buClr>
                <a:srgbClr val="FF6600"/>
              </a:buClr>
              <a:buFont typeface="Arial" pitchFamily="34" charset="0"/>
              <a:buChar char="–"/>
              <a:tabLst>
                <a:tab pos="1141932" algn="ctr"/>
                <a:tab pos="1992977" algn="ctr"/>
                <a:tab pos="2820438" algn="ctr"/>
                <a:tab pos="3645931" algn="ctr"/>
              </a:tabLst>
              <a:defRPr sz="1600"/>
            </a:lvl2pPr>
          </a:lstStyle>
          <a:p>
            <a:pPr algn="l">
              <a:spcBef>
                <a:spcPts val="0"/>
              </a:spcBef>
              <a:spcAft>
                <a:spcPts val="600"/>
              </a:spcAft>
            </a:pPr>
            <a:r>
              <a:rPr lang="en-GB" dirty="0"/>
              <a:t>Eight D</a:t>
            </a:r>
            <a:r>
              <a:rPr lang="en-GB" i="1" dirty="0"/>
              <a:t>r</a:t>
            </a:r>
            <a:r>
              <a:rPr lang="en-GB" dirty="0"/>
              <a:t>.</a:t>
            </a:r>
            <a:r>
              <a:rPr lang="en-GB" i="1" dirty="0"/>
              <a:t> </a:t>
            </a:r>
            <a:r>
              <a:rPr lang="en-GB" dirty="0"/>
              <a:t>BEST</a:t>
            </a:r>
            <a:r>
              <a:rPr lang="en-GB" i="1" baseline="30000" dirty="0"/>
              <a:t>®</a:t>
            </a:r>
            <a:r>
              <a:rPr lang="en-GB" i="1" dirty="0"/>
              <a:t> </a:t>
            </a:r>
            <a:r>
              <a:rPr lang="en-GB" sz="1400" dirty="0"/>
              <a:t>(GSK Consumer Healthcare, Brentford, UK)</a:t>
            </a:r>
            <a:r>
              <a:rPr lang="en-GB" sz="1400" i="1" dirty="0"/>
              <a:t> </a:t>
            </a:r>
            <a:r>
              <a:rPr lang="en-GB" dirty="0"/>
              <a:t>toothbrushes were tested using a clinically validated, comparative robot test</a:t>
            </a:r>
            <a:r>
              <a:rPr lang="en-GB" baseline="30000" dirty="0"/>
              <a:t>5</a:t>
            </a:r>
            <a:r>
              <a:rPr lang="en-GB" dirty="0"/>
              <a:t> to examine </a:t>
            </a:r>
            <a:r>
              <a:rPr lang="en-GB" i="1" dirty="0"/>
              <a:t>in-vitro</a:t>
            </a:r>
            <a:r>
              <a:rPr lang="en-GB" dirty="0"/>
              <a:t> brush efficacy</a:t>
            </a:r>
          </a:p>
          <a:p>
            <a:pPr lvl="1" algn="l">
              <a:spcBef>
                <a:spcPts val="0"/>
              </a:spcBef>
              <a:spcAft>
                <a:spcPts val="600"/>
              </a:spcAft>
            </a:pPr>
            <a:r>
              <a:rPr lang="en-GB" sz="1400" dirty="0"/>
              <a:t>KaVo™ typodonts were used: four incisors, one canine, two premolars, three molars in anatomic positions, coated in simulated plaque</a:t>
            </a:r>
          </a:p>
          <a:p>
            <a:pPr lvl="1" algn="l">
              <a:spcBef>
                <a:spcPts val="0"/>
              </a:spcBef>
              <a:spcAft>
                <a:spcPts val="600"/>
              </a:spcAft>
            </a:pPr>
            <a:r>
              <a:rPr lang="en-GB" sz="1400" dirty="0"/>
              <a:t>Five runs each of five horizontal, five rotating and five vertical movements at 3.5 N</a:t>
            </a:r>
          </a:p>
          <a:p>
            <a:pPr algn="l">
              <a:spcBef>
                <a:spcPts val="0"/>
              </a:spcBef>
              <a:spcAft>
                <a:spcPts val="600"/>
              </a:spcAft>
            </a:pPr>
            <a:r>
              <a:rPr lang="en-GB" dirty="0"/>
              <a:t>Evaluation of plaque removal carried out using automated plaque planimetry</a:t>
            </a:r>
          </a:p>
          <a:p>
            <a:pPr lvl="1" algn="l">
              <a:spcBef>
                <a:spcPts val="0"/>
              </a:spcBef>
              <a:spcAft>
                <a:spcPts val="600"/>
              </a:spcAft>
            </a:pPr>
            <a:r>
              <a:rPr lang="en-GB" sz="1400" dirty="0"/>
              <a:t>30 planimetrical fields per tooth encompassing 13 areas representing buccal, lingual and proximal sites of tooth crowns and exposed tooth roots</a:t>
            </a:r>
          </a:p>
          <a:p>
            <a:pPr lvl="1" algn="l"/>
            <a:r>
              <a:rPr lang="en-GB" sz="1400" dirty="0"/>
              <a:t>For each comparison (below), Kolmogorov-Smirnov-test applied to analyse the 13 areas, nine analysed by independent two samples t-test combined with Leven test, null hypothesis of normality rejected for four areas so analysed by non-parametric Wilcoxon-Mann-Whitney U-test</a:t>
            </a:r>
          </a:p>
        </p:txBody>
      </p:sp>
      <p:sp>
        <p:nvSpPr>
          <p:cNvPr id="15462" name="Rectangle 7"/>
          <p:cNvSpPr>
            <a:spLocks noChangeArrowheads="1"/>
          </p:cNvSpPr>
          <p:nvPr/>
        </p:nvSpPr>
        <p:spPr bwMode="white">
          <a:xfrm>
            <a:off x="14520218" y="230817"/>
            <a:ext cx="2099929" cy="360674"/>
          </a:xfrm>
          <a:prstGeom prst="rect">
            <a:avLst/>
          </a:prstGeom>
          <a:noFill/>
          <a:ln w="9525">
            <a:noFill/>
            <a:miter lim="800000"/>
            <a:headEnd/>
            <a:tailEnd/>
          </a:ln>
        </p:spPr>
        <p:txBody>
          <a:bodyPr wrap="none" lIns="52385" tIns="26193" rIns="52385" bIns="26193">
            <a:spAutoFit/>
          </a:bodyPr>
          <a:lstStyle/>
          <a:p>
            <a:pPr defTabSz="524035"/>
            <a:r>
              <a:rPr lang="en-US" sz="2000" b="1" dirty="0">
                <a:solidFill>
                  <a:schemeClr val="bg1"/>
                </a:solidFill>
              </a:rPr>
              <a:t>Poster No.  3074</a:t>
            </a:r>
          </a:p>
        </p:txBody>
      </p:sp>
      <p:sp>
        <p:nvSpPr>
          <p:cNvPr id="48" name="Text Box 1321"/>
          <p:cNvSpPr txBox="1">
            <a:spLocks noChangeArrowheads="1"/>
          </p:cNvSpPr>
          <p:nvPr/>
        </p:nvSpPr>
        <p:spPr bwMode="auto">
          <a:xfrm>
            <a:off x="377257" y="4104208"/>
            <a:ext cx="7862410" cy="2484389"/>
          </a:xfrm>
          <a:prstGeom prst="rect">
            <a:avLst/>
          </a:prstGeom>
          <a:noFill/>
          <a:ln w="9525">
            <a:noFill/>
            <a:miter lim="800000"/>
            <a:headEnd/>
            <a:tailEnd/>
          </a:ln>
        </p:spPr>
        <p:txBody>
          <a:bodyPr wrap="square" lIns="0" tIns="49081" rIns="0" bIns="49081">
            <a:spAutoFit/>
          </a:bodyPr>
          <a:lstStyle>
            <a:defPPr>
              <a:defRPr lang="en-GB"/>
            </a:defPPr>
            <a:lvl1pPr marL="187200" indent="-187200" algn="just" defTabSz="681032" eaLnBrk="0" hangingPunct="0">
              <a:spcAft>
                <a:spcPts val="568"/>
              </a:spcAft>
              <a:buClr>
                <a:srgbClr val="FF6600"/>
              </a:buClr>
              <a:buFont typeface="Arial" pitchFamily="34" charset="0"/>
              <a:buChar char="●"/>
              <a:tabLst>
                <a:tab pos="1141932" algn="ctr"/>
                <a:tab pos="1992977" algn="ctr"/>
                <a:tab pos="2820438" algn="ctr"/>
                <a:tab pos="3645931" algn="ctr"/>
              </a:tabLst>
              <a:defRPr sz="1600"/>
            </a:lvl1pPr>
            <a:lvl2pPr marL="378000" lvl="1" indent="-187200" algn="just" defTabSz="681032" eaLnBrk="0" hangingPunct="0">
              <a:spcAft>
                <a:spcPts val="568"/>
              </a:spcAft>
              <a:buClr>
                <a:srgbClr val="FF6600"/>
              </a:buClr>
              <a:buFont typeface="Arial" pitchFamily="34" charset="0"/>
              <a:buChar char="–"/>
              <a:tabLst>
                <a:tab pos="1141932" algn="ctr"/>
                <a:tab pos="1992977" algn="ctr"/>
                <a:tab pos="2820438" algn="ctr"/>
                <a:tab pos="3645931" algn="ctr"/>
              </a:tabLst>
              <a:defRPr sz="1600"/>
            </a:lvl2pPr>
          </a:lstStyle>
          <a:p>
            <a:pPr algn="l"/>
            <a:r>
              <a:rPr lang="en-GB" sz="1800" dirty="0"/>
              <a:t>Toothbrushing reduces plaque levels and, hopefully, the risk of plaque-associated diseases such as dental caries, gingivitis and periodontitis</a:t>
            </a:r>
            <a:r>
              <a:rPr lang="en-GB" sz="1800" baseline="30000" dirty="0"/>
              <a:t>1,2</a:t>
            </a:r>
          </a:p>
          <a:p>
            <a:pPr algn="l"/>
            <a:r>
              <a:rPr lang="en-GB" sz="1800" dirty="0"/>
              <a:t>Manual toothbrushes have a number of parameters that can impact efficacy</a:t>
            </a:r>
          </a:p>
          <a:p>
            <a:pPr lvl="1" algn="l"/>
            <a:r>
              <a:rPr lang="en-GB" dirty="0"/>
              <a:t>Most guidelines recommend a small head with bristles that are medium or soft, tapered and provide interdental cleaning</a:t>
            </a:r>
            <a:r>
              <a:rPr lang="en-GB" baseline="30000" dirty="0"/>
              <a:t>3,4</a:t>
            </a:r>
          </a:p>
          <a:p>
            <a:pPr algn="l"/>
            <a:r>
              <a:rPr lang="en-GB" sz="1800" dirty="0"/>
              <a:t>This </a:t>
            </a:r>
            <a:r>
              <a:rPr lang="en-GB" sz="1800" i="1" dirty="0"/>
              <a:t>in vitro </a:t>
            </a:r>
            <a:r>
              <a:rPr lang="en-GB" sz="1800" dirty="0"/>
              <a:t>study examined the most frequently adjusted design parameters during manual toothbrush development and compared them with regard to plaque-removal efficacy</a:t>
            </a:r>
          </a:p>
        </p:txBody>
      </p:sp>
      <p:sp>
        <p:nvSpPr>
          <p:cNvPr id="55" name="Rectangle 54"/>
          <p:cNvSpPr/>
          <p:nvPr/>
        </p:nvSpPr>
        <p:spPr bwMode="auto">
          <a:xfrm>
            <a:off x="620510" y="565605"/>
            <a:ext cx="1437033" cy="1440000"/>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850" tIns="19925" rIns="39850" bIns="19925" numCol="1" rtlCol="0" anchor="t" anchorCtr="0" compatLnSpc="1">
            <a:prstTxWarp prst="textNoShape">
              <a:avLst/>
            </a:prstTxWarp>
          </a:bodyPr>
          <a:lstStyle/>
          <a:p>
            <a:pPr defTabSz="1183799"/>
            <a:endParaRPr lang="en-GB" sz="2300" dirty="0"/>
          </a:p>
        </p:txBody>
      </p:sp>
      <p:sp>
        <p:nvSpPr>
          <p:cNvPr id="60" name="Text Box 1321"/>
          <p:cNvSpPr txBox="1">
            <a:spLocks noChangeArrowheads="1"/>
          </p:cNvSpPr>
          <p:nvPr/>
        </p:nvSpPr>
        <p:spPr bwMode="auto">
          <a:xfrm>
            <a:off x="8928794" y="11072266"/>
            <a:ext cx="7930260" cy="8085922"/>
          </a:xfrm>
          <a:prstGeom prst="rect">
            <a:avLst/>
          </a:prstGeom>
          <a:noFill/>
          <a:ln w="9525">
            <a:noFill/>
            <a:miter lim="800000"/>
            <a:headEnd/>
            <a:tailEnd/>
          </a:ln>
        </p:spPr>
        <p:txBody>
          <a:bodyPr wrap="square" lIns="0" tIns="49081" rIns="0" bIns="49081">
            <a:spAutoFit/>
          </a:bodyPr>
          <a:lstStyle>
            <a:defPPr>
              <a:defRPr lang="en-GB"/>
            </a:defPPr>
            <a:lvl1pPr marL="187200" indent="-187200" algn="just" defTabSz="681032" eaLnBrk="0" hangingPunct="0">
              <a:spcAft>
                <a:spcPts val="568"/>
              </a:spcAft>
              <a:buClr>
                <a:srgbClr val="FF6600"/>
              </a:buClr>
              <a:buFont typeface="Arial" pitchFamily="34" charset="0"/>
              <a:buChar char="●"/>
              <a:tabLst>
                <a:tab pos="1141932" algn="ctr"/>
                <a:tab pos="1992977" algn="ctr"/>
                <a:tab pos="2820438" algn="ctr"/>
                <a:tab pos="3645931" algn="ctr"/>
              </a:tabLst>
              <a:defRPr sz="1600"/>
            </a:lvl1pPr>
            <a:lvl2pPr marL="378000" lvl="1" indent="-187200" algn="just" defTabSz="681032" eaLnBrk="0" hangingPunct="0">
              <a:spcAft>
                <a:spcPts val="568"/>
              </a:spcAft>
              <a:buClr>
                <a:srgbClr val="FF6600"/>
              </a:buClr>
              <a:buFont typeface="Arial" pitchFamily="34" charset="0"/>
              <a:buChar char="–"/>
              <a:tabLst>
                <a:tab pos="1141932" algn="ctr"/>
                <a:tab pos="1992977" algn="ctr"/>
                <a:tab pos="2820438" algn="ctr"/>
                <a:tab pos="3645931" algn="ctr"/>
              </a:tabLst>
              <a:defRPr sz="1600"/>
            </a:lvl2pPr>
          </a:lstStyle>
          <a:p>
            <a:pPr algn="l"/>
            <a:r>
              <a:rPr lang="en-GB" sz="2000" dirty="0"/>
              <a:t>In some comparisons, one head style clearly removed significantly more plaque</a:t>
            </a:r>
          </a:p>
          <a:p>
            <a:pPr lvl="1" algn="l">
              <a:spcAft>
                <a:spcPts val="600"/>
              </a:spcAft>
            </a:pPr>
            <a:r>
              <a:rPr lang="en-GB" sz="1800" b="1" dirty="0"/>
              <a:t>Smaller filament diameter/lower hardness:</a:t>
            </a:r>
          </a:p>
          <a:p>
            <a:pPr marL="625475" lvl="2" indent="-265113">
              <a:spcAft>
                <a:spcPts val="600"/>
              </a:spcAft>
              <a:buClr>
                <a:srgbClr val="FF6600"/>
              </a:buClr>
              <a:buFont typeface="Courier New" panose="02070309020205020404" pitchFamily="49" charset="0"/>
              <a:buChar char="o"/>
            </a:pPr>
            <a:r>
              <a:rPr lang="en-GB" sz="1800" dirty="0"/>
              <a:t>S3 </a:t>
            </a:r>
            <a:r>
              <a:rPr lang="en-GB" sz="1600" dirty="0"/>
              <a:t>(0.12 mm diameter)</a:t>
            </a:r>
            <a:r>
              <a:rPr lang="en-GB" sz="1800" dirty="0"/>
              <a:t> overall removed significantly more plaque than S4 </a:t>
            </a:r>
            <a:r>
              <a:rPr lang="en-GB" sz="1600" dirty="0"/>
              <a:t>(0.15 mm diameter)</a:t>
            </a:r>
            <a:r>
              <a:rPr lang="en-GB" sz="1800" dirty="0"/>
              <a:t>, predominately with horizontal and rotating brushing movements</a:t>
            </a:r>
          </a:p>
          <a:p>
            <a:pPr marL="625475" lvl="2" indent="-265113">
              <a:spcAft>
                <a:spcPts val="600"/>
              </a:spcAft>
              <a:buClr>
                <a:srgbClr val="FF6600"/>
              </a:buClr>
              <a:buFont typeface="Courier New" panose="02070309020205020404" pitchFamily="49" charset="0"/>
              <a:buChar char="o"/>
            </a:pPr>
            <a:r>
              <a:rPr lang="en-GB" sz="1800" dirty="0"/>
              <a:t>S4 </a:t>
            </a:r>
            <a:r>
              <a:rPr lang="en-GB" sz="1600" dirty="0"/>
              <a:t>(0.15 mm diameter, soft)</a:t>
            </a:r>
            <a:r>
              <a:rPr lang="en-GB" sz="1800" dirty="0"/>
              <a:t> overall removed significantly more plaque than S2 </a:t>
            </a:r>
            <a:r>
              <a:rPr lang="en-GB" sz="1600" dirty="0"/>
              <a:t>(0.23 mm diameter, medium hard)</a:t>
            </a:r>
            <a:r>
              <a:rPr lang="en-GB" sz="1800" dirty="0"/>
              <a:t>, predominantly with horizontal and rotating brushing movements</a:t>
            </a:r>
          </a:p>
          <a:p>
            <a:pPr lvl="1" algn="l">
              <a:spcAft>
                <a:spcPts val="600"/>
              </a:spcAft>
            </a:pPr>
            <a:r>
              <a:rPr lang="en-GB" sz="1800" b="1" dirty="0"/>
              <a:t>Higher cutting height: </a:t>
            </a:r>
            <a:r>
              <a:rPr lang="en-GB" sz="1800" dirty="0"/>
              <a:t>S2 </a:t>
            </a:r>
            <a:r>
              <a:rPr lang="en-GB" dirty="0"/>
              <a:t>(tuft height 12 mm) </a:t>
            </a:r>
            <a:r>
              <a:rPr lang="en-GB" sz="1800" dirty="0"/>
              <a:t>overall removed significantly more plaque than S5 </a:t>
            </a:r>
            <a:r>
              <a:rPr lang="en-GB" dirty="0"/>
              <a:t>(tuft height 9 mm) </a:t>
            </a:r>
            <a:r>
              <a:rPr lang="en-GB" sz="1800" dirty="0"/>
              <a:t>with all brushing movements</a:t>
            </a:r>
          </a:p>
          <a:p>
            <a:pPr algn="l"/>
            <a:r>
              <a:rPr lang="en-GB" sz="2000" dirty="0"/>
              <a:t>In other comparisons, overall superiority was less clear cut</a:t>
            </a:r>
          </a:p>
          <a:p>
            <a:pPr lvl="1" algn="l"/>
            <a:r>
              <a:rPr lang="en-GB" sz="1800" b="1" dirty="0"/>
              <a:t>? Smaller head size: </a:t>
            </a:r>
            <a:r>
              <a:rPr lang="en-GB" sz="1800" dirty="0"/>
              <a:t>S1 </a:t>
            </a:r>
            <a:r>
              <a:rPr lang="en-GB" dirty="0"/>
              <a:t>(compact head)</a:t>
            </a:r>
            <a:r>
              <a:rPr lang="en-GB" sz="1800" dirty="0"/>
              <a:t> removed significantly more plaque overall using horizontal and rotating brushing movements than S2 </a:t>
            </a:r>
            <a:r>
              <a:rPr lang="en-GB" dirty="0"/>
              <a:t>(full head)</a:t>
            </a:r>
            <a:r>
              <a:rPr lang="en-GB" sz="1800" dirty="0"/>
              <a:t> but the latter was superior overall using vertical brushing movements</a:t>
            </a:r>
          </a:p>
          <a:p>
            <a:pPr lvl="1" algn="l"/>
            <a:r>
              <a:rPr lang="en-GB" sz="1800" b="1" dirty="0"/>
              <a:t>? Less interdent height difference: </a:t>
            </a:r>
            <a:r>
              <a:rPr lang="en-GB" sz="1800" dirty="0"/>
              <a:t>S8</a:t>
            </a:r>
            <a:r>
              <a:rPr lang="en-GB" sz="800" dirty="0"/>
              <a:t> </a:t>
            </a:r>
            <a:r>
              <a:rPr lang="en-GB" dirty="0"/>
              <a:t>(tuft heights 8.5/11 mm)</a:t>
            </a:r>
            <a:r>
              <a:rPr lang="en-GB" sz="800" dirty="0"/>
              <a:t> </a:t>
            </a:r>
            <a:r>
              <a:rPr lang="en-GB" sz="1800" dirty="0"/>
              <a:t>removed significantly more plaque than S7 </a:t>
            </a:r>
            <a:r>
              <a:rPr lang="en-GB" dirty="0"/>
              <a:t>(tuft heights 10/11 mm)</a:t>
            </a:r>
            <a:r>
              <a:rPr lang="en-GB" sz="1800" dirty="0"/>
              <a:t> with rotating and vertical brushing movements</a:t>
            </a:r>
            <a:r>
              <a:rPr lang="en-GB" sz="1800" b="1" dirty="0"/>
              <a:t> </a:t>
            </a:r>
            <a:r>
              <a:rPr lang="en-GB" sz="1800" dirty="0"/>
              <a:t>but S7 was significantly superior with horizontal brushing movement</a:t>
            </a:r>
          </a:p>
          <a:p>
            <a:pPr lvl="1" algn="l"/>
            <a:r>
              <a:rPr lang="en-GB" sz="1800" b="1" dirty="0"/>
              <a:t>? Lower hardness/filament diameter: </a:t>
            </a:r>
          </a:p>
          <a:p>
            <a:pPr marL="627063" lvl="2" indent="-271463">
              <a:buClr>
                <a:srgbClr val="FF6600"/>
              </a:buClr>
              <a:buFont typeface="Courier New" panose="02070309020205020404" pitchFamily="49" charset="0"/>
              <a:buChar char="o"/>
            </a:pPr>
            <a:r>
              <a:rPr lang="en-GB" sz="1800" dirty="0"/>
              <a:t>While overall S6 </a:t>
            </a:r>
            <a:r>
              <a:rPr lang="en-GB" sz="1600" dirty="0"/>
              <a:t>(0.18 mm filament diameter, soft) </a:t>
            </a:r>
            <a:r>
              <a:rPr lang="en-GB" sz="1800" dirty="0"/>
              <a:t>removed significantly more plaque than S2 </a:t>
            </a:r>
            <a:r>
              <a:rPr lang="en-GB" sz="1600" dirty="0"/>
              <a:t>(0.23 mm, medium) (H/R movements)</a:t>
            </a:r>
            <a:r>
              <a:rPr lang="en-GB" sz="1800" dirty="0"/>
              <a:t>, in some areas S2 was superior</a:t>
            </a:r>
          </a:p>
          <a:p>
            <a:pPr marL="627063" lvl="2" indent="-271463">
              <a:buClr>
                <a:srgbClr val="FF6600"/>
              </a:buClr>
              <a:buFont typeface="Courier New" panose="02070309020205020404" pitchFamily="49" charset="0"/>
              <a:buChar char="o"/>
            </a:pPr>
            <a:r>
              <a:rPr lang="en-GB" sz="1800" dirty="0"/>
              <a:t>S4 had thinner filaments than S6 </a:t>
            </a:r>
            <a:r>
              <a:rPr lang="en-GB" sz="1600" dirty="0"/>
              <a:t>(0.15 mm, soft)</a:t>
            </a:r>
            <a:r>
              <a:rPr lang="en-GB" sz="1800" dirty="0"/>
              <a:t> and was superior lingually and in some buccal areas, but S6 </a:t>
            </a:r>
            <a:r>
              <a:rPr lang="en-GB" sz="1600" dirty="0"/>
              <a:t>(0.18 mm, soft)</a:t>
            </a:r>
            <a:r>
              <a:rPr lang="en-GB" sz="1800" dirty="0"/>
              <a:t> was superior in mesial and distal areas and overall with rotating movements</a:t>
            </a:r>
          </a:p>
        </p:txBody>
      </p:sp>
      <p:sp>
        <p:nvSpPr>
          <p:cNvPr id="69" name="AutoShape 230"/>
          <p:cNvSpPr>
            <a:spLocks noChangeArrowheads="1"/>
          </p:cNvSpPr>
          <p:nvPr/>
        </p:nvSpPr>
        <p:spPr bwMode="ltGray">
          <a:xfrm>
            <a:off x="308020" y="3741051"/>
            <a:ext cx="8141896" cy="20174628"/>
          </a:xfrm>
          <a:prstGeom prst="roundRect">
            <a:avLst>
              <a:gd name="adj" fmla="val 2958"/>
            </a:avLst>
          </a:prstGeom>
          <a:noFill/>
          <a:ln w="9525">
            <a:solidFill>
              <a:srgbClr val="808080"/>
            </a:solidFill>
            <a:round/>
            <a:headEnd/>
            <a:tailEnd/>
          </a:ln>
        </p:spPr>
        <p:txBody>
          <a:bodyPr wrap="none" lIns="37279" tIns="0" rIns="37279" bIns="18639" anchor="t"/>
          <a:lstStyle/>
          <a:p>
            <a:pPr defTabSz="347041"/>
            <a:endParaRPr lang="en-US" sz="920" b="1" dirty="0">
              <a:solidFill>
                <a:srgbClr val="FF6600"/>
              </a:solidFill>
            </a:endParaRPr>
          </a:p>
        </p:txBody>
      </p:sp>
      <p:sp>
        <p:nvSpPr>
          <p:cNvPr id="39" name="AutoShape 230"/>
          <p:cNvSpPr>
            <a:spLocks noChangeArrowheads="1"/>
          </p:cNvSpPr>
          <p:nvPr/>
        </p:nvSpPr>
        <p:spPr bwMode="ltGray">
          <a:xfrm>
            <a:off x="316131" y="3631087"/>
            <a:ext cx="8137307" cy="438054"/>
          </a:xfrm>
          <a:prstGeom prst="round2SameRect">
            <a:avLst>
              <a:gd name="adj1" fmla="val 50000"/>
              <a:gd name="adj2" fmla="val 0"/>
            </a:avLst>
          </a:prstGeom>
          <a:solidFill>
            <a:srgbClr val="FF6600"/>
          </a:solidFill>
          <a:ln w="9525">
            <a:solidFill>
              <a:srgbClr val="FF6600"/>
            </a:solidFill>
            <a:round/>
            <a:headEnd/>
            <a:tailEnd/>
          </a:ln>
        </p:spPr>
        <p:txBody>
          <a:bodyPr wrap="none" lIns="33556" tIns="0" rIns="33556" bIns="16778" anchor="ctr"/>
          <a:lstStyle/>
          <a:p>
            <a:pPr indent="88906" defTabSz="312367"/>
            <a:r>
              <a:rPr lang="en-US" sz="2400" b="1" dirty="0">
                <a:solidFill>
                  <a:schemeClr val="bg1"/>
                </a:solidFill>
                <a:latin typeface="Arial Black" panose="020B0A04020102020204" pitchFamily="34" charset="0"/>
              </a:rPr>
              <a:t>Aims</a:t>
            </a:r>
          </a:p>
        </p:txBody>
      </p:sp>
      <p:sp>
        <p:nvSpPr>
          <p:cNvPr id="40" name="AutoShape 230"/>
          <p:cNvSpPr>
            <a:spLocks noChangeArrowheads="1"/>
          </p:cNvSpPr>
          <p:nvPr/>
        </p:nvSpPr>
        <p:spPr bwMode="ltGray">
          <a:xfrm>
            <a:off x="316517" y="6659457"/>
            <a:ext cx="8141896" cy="438054"/>
          </a:xfrm>
          <a:prstGeom prst="round2SameRect">
            <a:avLst>
              <a:gd name="adj1" fmla="val 50000"/>
              <a:gd name="adj2" fmla="val 0"/>
            </a:avLst>
          </a:prstGeom>
          <a:solidFill>
            <a:srgbClr val="FF6600"/>
          </a:solidFill>
          <a:ln w="9525">
            <a:solidFill>
              <a:srgbClr val="FF6600"/>
            </a:solidFill>
            <a:round/>
            <a:headEnd/>
            <a:tailEnd/>
          </a:ln>
        </p:spPr>
        <p:txBody>
          <a:bodyPr wrap="none" lIns="33556" tIns="0" rIns="33556" bIns="16778" anchor="ctr"/>
          <a:lstStyle/>
          <a:p>
            <a:pPr indent="88906" defTabSz="312367"/>
            <a:r>
              <a:rPr lang="en-US" sz="2400" b="1" dirty="0">
                <a:solidFill>
                  <a:schemeClr val="bg1"/>
                </a:solidFill>
                <a:latin typeface="Arial Black" panose="020B0A04020102020204" pitchFamily="34" charset="0"/>
              </a:rPr>
              <a:t>Methods</a:t>
            </a:r>
          </a:p>
        </p:txBody>
      </p:sp>
      <p:sp>
        <p:nvSpPr>
          <p:cNvPr id="47" name="AutoShape 230"/>
          <p:cNvSpPr>
            <a:spLocks noChangeArrowheads="1"/>
          </p:cNvSpPr>
          <p:nvPr/>
        </p:nvSpPr>
        <p:spPr bwMode="ltGray">
          <a:xfrm>
            <a:off x="8841905" y="3624911"/>
            <a:ext cx="8122966" cy="438054"/>
          </a:xfrm>
          <a:prstGeom prst="round2SameRect">
            <a:avLst>
              <a:gd name="adj1" fmla="val 50000"/>
              <a:gd name="adj2" fmla="val 0"/>
            </a:avLst>
          </a:prstGeom>
          <a:solidFill>
            <a:srgbClr val="FF6600"/>
          </a:solidFill>
          <a:ln w="9525">
            <a:solidFill>
              <a:srgbClr val="FF6600"/>
            </a:solidFill>
            <a:round/>
            <a:headEnd/>
            <a:tailEnd/>
          </a:ln>
        </p:spPr>
        <p:txBody>
          <a:bodyPr wrap="none" lIns="33556" tIns="0" rIns="33556" bIns="16778" anchor="ctr"/>
          <a:lstStyle/>
          <a:p>
            <a:pPr indent="88906" defTabSz="312367"/>
            <a:r>
              <a:rPr lang="en-US" sz="2400" b="1" dirty="0">
                <a:solidFill>
                  <a:schemeClr val="bg1"/>
                </a:solidFill>
                <a:latin typeface="Arial Black" panose="020B0A04020102020204" pitchFamily="34" charset="0"/>
              </a:rPr>
              <a:t>Results</a:t>
            </a:r>
          </a:p>
        </p:txBody>
      </p:sp>
      <p:sp>
        <p:nvSpPr>
          <p:cNvPr id="42" name="Text Box 1307"/>
          <p:cNvSpPr txBox="1">
            <a:spLocks noChangeArrowheads="1"/>
          </p:cNvSpPr>
          <p:nvPr/>
        </p:nvSpPr>
        <p:spPr bwMode="white">
          <a:xfrm>
            <a:off x="2253098" y="25205603"/>
            <a:ext cx="12777786" cy="324432"/>
          </a:xfrm>
          <a:prstGeom prst="rect">
            <a:avLst/>
          </a:prstGeom>
          <a:noFill/>
          <a:ln w="9525">
            <a:noFill/>
            <a:miter lim="800000"/>
            <a:headEnd/>
            <a:tailEnd/>
          </a:ln>
        </p:spPr>
        <p:txBody>
          <a:bodyPr wrap="square" lIns="16496" tIns="8247" rIns="16496" bIns="8247">
            <a:spAutoFit/>
          </a:bodyPr>
          <a:lstStyle/>
          <a:p>
            <a:pPr algn="ctr" defTabSz="289014" eaLnBrk="0" hangingPunct="0"/>
            <a:r>
              <a:rPr lang="en-GB" sz="2000" b="1" i="1" dirty="0">
                <a:solidFill>
                  <a:schemeClr val="bg1"/>
                </a:solidFill>
              </a:rPr>
              <a:t>Presented at the IADR General Session, Washington DC, USA, March 18–21, 2020 </a:t>
            </a:r>
          </a:p>
        </p:txBody>
      </p:sp>
      <p:sp>
        <p:nvSpPr>
          <p:cNvPr id="78" name="AutoShape 230"/>
          <p:cNvSpPr>
            <a:spLocks noChangeArrowheads="1"/>
          </p:cNvSpPr>
          <p:nvPr/>
        </p:nvSpPr>
        <p:spPr bwMode="ltGray">
          <a:xfrm>
            <a:off x="8833605" y="3624911"/>
            <a:ext cx="8141896" cy="20290773"/>
          </a:xfrm>
          <a:prstGeom prst="roundRect">
            <a:avLst>
              <a:gd name="adj" fmla="val 2958"/>
            </a:avLst>
          </a:prstGeom>
          <a:noFill/>
          <a:ln w="9525">
            <a:solidFill>
              <a:srgbClr val="808080"/>
            </a:solidFill>
            <a:round/>
            <a:headEnd/>
            <a:tailEnd/>
          </a:ln>
        </p:spPr>
        <p:txBody>
          <a:bodyPr wrap="none" lIns="37279" tIns="0" rIns="37279" bIns="18639" anchor="t"/>
          <a:lstStyle/>
          <a:p>
            <a:pPr defTabSz="347041"/>
            <a:endParaRPr lang="en-US" sz="920" b="1" dirty="0">
              <a:solidFill>
                <a:srgbClr val="FF6600"/>
              </a:solidFill>
            </a:endParaRPr>
          </a:p>
        </p:txBody>
      </p:sp>
      <p:sp>
        <p:nvSpPr>
          <p:cNvPr id="88" name="Text Box 1321"/>
          <p:cNvSpPr txBox="1">
            <a:spLocks noChangeArrowheads="1"/>
          </p:cNvSpPr>
          <p:nvPr/>
        </p:nvSpPr>
        <p:spPr bwMode="auto">
          <a:xfrm>
            <a:off x="8946962" y="19640941"/>
            <a:ext cx="7871221" cy="2285360"/>
          </a:xfrm>
          <a:prstGeom prst="rect">
            <a:avLst/>
          </a:prstGeom>
          <a:noFill/>
          <a:ln w="9525">
            <a:noFill/>
            <a:miter lim="800000"/>
            <a:headEnd/>
            <a:tailEnd/>
          </a:ln>
        </p:spPr>
        <p:txBody>
          <a:bodyPr wrap="square" lIns="0" tIns="49081" rIns="0" bIns="49081">
            <a:spAutoFit/>
          </a:bodyPr>
          <a:lstStyle>
            <a:defPPr>
              <a:defRPr lang="en-GB"/>
            </a:defPPr>
            <a:lvl1pPr marL="187200" indent="-187200" algn="just" defTabSz="681032" eaLnBrk="0" hangingPunct="0">
              <a:spcAft>
                <a:spcPts val="568"/>
              </a:spcAft>
              <a:buClr>
                <a:srgbClr val="FF6600"/>
              </a:buClr>
              <a:buFont typeface="Arial" pitchFamily="34" charset="0"/>
              <a:buChar char="●"/>
              <a:tabLst>
                <a:tab pos="1141932" algn="ctr"/>
                <a:tab pos="1992977" algn="ctr"/>
                <a:tab pos="2820438" algn="ctr"/>
                <a:tab pos="3645931" algn="ctr"/>
              </a:tabLst>
              <a:defRPr sz="1600"/>
            </a:lvl1pPr>
            <a:lvl2pPr marL="378000" lvl="1" indent="-187200" algn="just" defTabSz="681032" eaLnBrk="0" hangingPunct="0">
              <a:spcAft>
                <a:spcPts val="568"/>
              </a:spcAft>
              <a:buClr>
                <a:srgbClr val="FF6600"/>
              </a:buClr>
              <a:buFont typeface="Arial" pitchFamily="34" charset="0"/>
              <a:buChar char="–"/>
              <a:tabLst>
                <a:tab pos="1141932" algn="ctr"/>
                <a:tab pos="1992977" algn="ctr"/>
                <a:tab pos="2820438" algn="ctr"/>
                <a:tab pos="3645931" algn="ctr"/>
              </a:tabLst>
              <a:defRPr sz="1600"/>
            </a:lvl2pPr>
          </a:lstStyle>
          <a:p>
            <a:pPr marL="185203" indent="-185203" algn="l" defTabSz="698030">
              <a:lnSpc>
                <a:spcPct val="110000"/>
              </a:lnSpc>
              <a:buFont typeface="Arial" charset="0"/>
              <a:buChar char="●"/>
              <a:tabLst>
                <a:tab pos="1170431" algn="ctr"/>
                <a:tab pos="2042716" algn="ctr"/>
                <a:tab pos="2890825" algn="ctr"/>
                <a:tab pos="3736922" algn="ctr"/>
              </a:tabLst>
            </a:pPr>
            <a:r>
              <a:rPr lang="en-GB" sz="1800" dirty="0"/>
              <a:t>Brushes that allow the bending and flexing of bristles (longer, softer) with smaller parameters (head size, filament diameter) removed significantly more simulated plaque with most brushing movements than brushes with shorter, harder bristles and larger heads</a:t>
            </a:r>
          </a:p>
          <a:p>
            <a:pPr marL="185203" indent="-185203" algn="l" defTabSz="698030">
              <a:lnSpc>
                <a:spcPct val="110000"/>
              </a:lnSpc>
              <a:buFont typeface="Arial" charset="0"/>
              <a:buChar char="●"/>
              <a:tabLst>
                <a:tab pos="1170431" algn="ctr"/>
                <a:tab pos="2042716" algn="ctr"/>
                <a:tab pos="2890825" algn="ctr"/>
                <a:tab pos="3736922" algn="ctr"/>
              </a:tabLst>
            </a:pPr>
            <a:r>
              <a:rPr lang="en-GB" sz="1800" dirty="0"/>
              <a:t>Findings of </a:t>
            </a:r>
            <a:r>
              <a:rPr lang="en-GB" sz="1800" i="1" dirty="0"/>
              <a:t>in vitro </a:t>
            </a:r>
            <a:r>
              <a:rPr lang="en-GB" sz="1800" dirty="0"/>
              <a:t>plaque removal superiority of one toothbrush head design over another can be used to improve toothbrush design to the benefit of the consumer in a real-world setting</a:t>
            </a:r>
          </a:p>
        </p:txBody>
      </p:sp>
      <p:sp>
        <p:nvSpPr>
          <p:cNvPr id="89" name="AutoShape 230"/>
          <p:cNvSpPr>
            <a:spLocks noChangeArrowheads="1"/>
          </p:cNvSpPr>
          <p:nvPr/>
        </p:nvSpPr>
        <p:spPr bwMode="ltGray">
          <a:xfrm>
            <a:off x="8831609" y="19183991"/>
            <a:ext cx="8141896" cy="438054"/>
          </a:xfrm>
          <a:prstGeom prst="round2SameRect">
            <a:avLst>
              <a:gd name="adj1" fmla="val 50000"/>
              <a:gd name="adj2" fmla="val 0"/>
            </a:avLst>
          </a:prstGeom>
          <a:solidFill>
            <a:srgbClr val="FF6600"/>
          </a:solidFill>
          <a:ln w="9525">
            <a:solidFill>
              <a:srgbClr val="FF6600"/>
            </a:solidFill>
            <a:round/>
            <a:headEnd/>
            <a:tailEnd/>
          </a:ln>
        </p:spPr>
        <p:txBody>
          <a:bodyPr wrap="none" lIns="33556" tIns="0" rIns="33556" bIns="16778" anchor="ctr"/>
          <a:lstStyle/>
          <a:p>
            <a:pPr indent="88906" defTabSz="312367"/>
            <a:r>
              <a:rPr lang="en-US" sz="2400" b="1" dirty="0">
                <a:solidFill>
                  <a:schemeClr val="bg1"/>
                </a:solidFill>
                <a:latin typeface="Arial Black" panose="020B0A04020102020204" pitchFamily="34" charset="0"/>
              </a:rPr>
              <a:t>Conclusions</a:t>
            </a:r>
          </a:p>
        </p:txBody>
      </p:sp>
      <p:sp>
        <p:nvSpPr>
          <p:cNvPr id="91" name="AutoShape 230"/>
          <p:cNvSpPr>
            <a:spLocks noChangeArrowheads="1"/>
          </p:cNvSpPr>
          <p:nvPr/>
        </p:nvSpPr>
        <p:spPr bwMode="ltGray">
          <a:xfrm>
            <a:off x="8841905" y="21926301"/>
            <a:ext cx="8141896" cy="438054"/>
          </a:xfrm>
          <a:prstGeom prst="round2SameRect">
            <a:avLst>
              <a:gd name="adj1" fmla="val 50000"/>
              <a:gd name="adj2" fmla="val 0"/>
            </a:avLst>
          </a:prstGeom>
          <a:solidFill>
            <a:srgbClr val="FF6600"/>
          </a:solidFill>
          <a:ln w="9525">
            <a:solidFill>
              <a:srgbClr val="FF6600"/>
            </a:solidFill>
            <a:round/>
            <a:headEnd/>
            <a:tailEnd/>
          </a:ln>
        </p:spPr>
        <p:txBody>
          <a:bodyPr wrap="none" lIns="33556" tIns="0" rIns="33556" bIns="16778" anchor="ctr"/>
          <a:lstStyle/>
          <a:p>
            <a:pPr indent="92081" defTabSz="312367"/>
            <a:r>
              <a:rPr lang="en-US" sz="2400" b="1" dirty="0">
                <a:solidFill>
                  <a:schemeClr val="bg1"/>
                </a:solidFill>
                <a:latin typeface="Arial Black" panose="020B0A04020102020204" pitchFamily="34" charset="0"/>
              </a:rPr>
              <a:t>References</a:t>
            </a:r>
          </a:p>
        </p:txBody>
      </p:sp>
      <p:sp>
        <p:nvSpPr>
          <p:cNvPr id="92" name="Text Box 1306"/>
          <p:cNvSpPr txBox="1">
            <a:spLocks noChangeArrowheads="1"/>
          </p:cNvSpPr>
          <p:nvPr/>
        </p:nvSpPr>
        <p:spPr bwMode="auto">
          <a:xfrm>
            <a:off x="8971191" y="22386421"/>
            <a:ext cx="7805329" cy="606952"/>
          </a:xfrm>
          <a:prstGeom prst="rect">
            <a:avLst/>
          </a:prstGeom>
          <a:noFill/>
          <a:ln w="9525">
            <a:noFill/>
            <a:miter lim="800000"/>
            <a:headEnd/>
            <a:tailEnd/>
          </a:ln>
        </p:spPr>
        <p:txBody>
          <a:bodyPr wrap="square" lIns="0" tIns="49081" rIns="0" bIns="49081">
            <a:spAutoFit/>
          </a:bodyPr>
          <a:lstStyle/>
          <a:p>
            <a:pPr defTabSz="698030" eaLnBrk="0" hangingPunct="0">
              <a:spcAft>
                <a:spcPts val="0"/>
              </a:spcAft>
              <a:tabLst>
                <a:tab pos="1170431" algn="ctr"/>
                <a:tab pos="2042716" algn="ctr"/>
                <a:tab pos="2890825" algn="ctr"/>
                <a:tab pos="3736922" algn="ctr"/>
              </a:tabLst>
            </a:pPr>
            <a:r>
              <a:rPr lang="en-US" sz="1100" dirty="0"/>
              <a:t>1) Fejerskov I. </a:t>
            </a:r>
            <a:r>
              <a:rPr lang="en-US" sz="1100" i="1" dirty="0"/>
              <a:t>Dental caries: The disease and its clinical management.</a:t>
            </a:r>
            <a:r>
              <a:rPr lang="en-US" sz="1100" dirty="0"/>
              <a:t> Blackwell Munksgaard. 2008</a:t>
            </a:r>
            <a:r>
              <a:rPr lang="en-GB" sz="1100" dirty="0"/>
              <a:t>; 2) Löe HJ.</a:t>
            </a:r>
            <a:r>
              <a:rPr lang="en-GB" sz="1100" i="1" dirty="0"/>
              <a:t> </a:t>
            </a:r>
            <a:r>
              <a:rPr lang="en-GB" sz="1100" dirty="0"/>
              <a:t>Int Dent J 2000;50:129–39; 3) Gallob J, et al. J Clin Dent 2016;27:39–47; 4) Hoogteijling F, et al. J Dent Hygiene 2018;16:3–12; </a:t>
            </a:r>
          </a:p>
          <a:p>
            <a:pPr defTabSz="698030" eaLnBrk="0" hangingPunct="0">
              <a:spcAft>
                <a:spcPts val="0"/>
              </a:spcAft>
              <a:tabLst>
                <a:tab pos="1170431" algn="ctr"/>
                <a:tab pos="2042716" algn="ctr"/>
                <a:tab pos="2890825" algn="ctr"/>
                <a:tab pos="3736922" algn="ctr"/>
              </a:tabLst>
            </a:pPr>
            <a:r>
              <a:rPr lang="en-GB" sz="1100" dirty="0"/>
              <a:t>5) Lang T et al. BMC Oral Health 2014;14:82</a:t>
            </a:r>
            <a:endParaRPr lang="en-US" sz="1100" dirty="0"/>
          </a:p>
        </p:txBody>
      </p:sp>
      <p:sp>
        <p:nvSpPr>
          <p:cNvPr id="93" name="AutoShape 230"/>
          <p:cNvSpPr>
            <a:spLocks noChangeArrowheads="1"/>
          </p:cNvSpPr>
          <p:nvPr/>
        </p:nvSpPr>
        <p:spPr bwMode="ltGray">
          <a:xfrm>
            <a:off x="8845672" y="23015440"/>
            <a:ext cx="8141896" cy="438054"/>
          </a:xfrm>
          <a:prstGeom prst="round2SameRect">
            <a:avLst>
              <a:gd name="adj1" fmla="val 50000"/>
              <a:gd name="adj2" fmla="val 0"/>
            </a:avLst>
          </a:prstGeom>
          <a:solidFill>
            <a:srgbClr val="FF6600"/>
          </a:solidFill>
          <a:ln w="9525">
            <a:solidFill>
              <a:srgbClr val="FF6600"/>
            </a:solidFill>
            <a:round/>
            <a:headEnd/>
            <a:tailEnd/>
          </a:ln>
        </p:spPr>
        <p:txBody>
          <a:bodyPr wrap="none" lIns="33556" tIns="0" rIns="33556" bIns="16778" anchor="ctr"/>
          <a:lstStyle/>
          <a:p>
            <a:pPr indent="92081" defTabSz="679060"/>
            <a:r>
              <a:rPr lang="en-US" sz="2400" b="1" dirty="0">
                <a:solidFill>
                  <a:schemeClr val="bg1"/>
                </a:solidFill>
                <a:latin typeface="Arial Black" panose="020B0A04020102020204" pitchFamily="34" charset="0"/>
              </a:rPr>
              <a:t>Acknowledgements</a:t>
            </a:r>
          </a:p>
        </p:txBody>
      </p:sp>
      <p:sp>
        <p:nvSpPr>
          <p:cNvPr id="94" name="Text Box 1389"/>
          <p:cNvSpPr txBox="1">
            <a:spLocks noChangeArrowheads="1"/>
          </p:cNvSpPr>
          <p:nvPr/>
        </p:nvSpPr>
        <p:spPr bwMode="auto">
          <a:xfrm>
            <a:off x="8962588" y="23438469"/>
            <a:ext cx="7937768" cy="437675"/>
          </a:xfrm>
          <a:prstGeom prst="rect">
            <a:avLst/>
          </a:prstGeom>
          <a:noFill/>
          <a:ln w="9525">
            <a:noFill/>
            <a:miter lim="800000"/>
            <a:headEnd/>
            <a:tailEnd/>
          </a:ln>
        </p:spPr>
        <p:txBody>
          <a:bodyPr wrap="square" lIns="0" tIns="49081" rIns="0" bIns="49081">
            <a:spAutoFit/>
          </a:bodyPr>
          <a:lstStyle/>
          <a:p>
            <a:pPr marL="182563" lvl="1" indent="-182563" defTabSz="698030" eaLnBrk="0" hangingPunct="0">
              <a:spcAft>
                <a:spcPts val="0"/>
              </a:spcAft>
              <a:buClr>
                <a:srgbClr val="FF6600"/>
              </a:buClr>
              <a:buFont typeface="Arial" charset="0"/>
              <a:buChar char="●"/>
              <a:tabLst>
                <a:tab pos="1170431" algn="ctr"/>
                <a:tab pos="2042716" algn="ctr"/>
                <a:tab pos="2890825" algn="ctr"/>
                <a:tab pos="3736922" algn="ctr"/>
              </a:tabLst>
            </a:pPr>
            <a:r>
              <a:rPr lang="en-US" sz="1100" dirty="0">
                <a:ea typeface="Times New Roman" pitchFamily="18" charset="0"/>
                <a:cs typeface="Arial" charset="0"/>
              </a:rPr>
              <a:t>This study was funded by GSK Consumer Healthcare, from whom </a:t>
            </a:r>
            <a:r>
              <a:rPr lang="en-GB" sz="1100" dirty="0">
                <a:ea typeface="Times New Roman" pitchFamily="18" charset="0"/>
                <a:cs typeface="Arial" charset="0"/>
              </a:rPr>
              <a:t>the </a:t>
            </a:r>
            <a:r>
              <a:rPr lang="en-GB" sz="1100" dirty="0">
                <a:cs typeface="Arial" charset="0"/>
              </a:rPr>
              <a:t>University of Witten/Herdecke</a:t>
            </a:r>
            <a:r>
              <a:rPr lang="en-US" sz="1100" dirty="0">
                <a:cs typeface="Arial" charset="0"/>
              </a:rPr>
              <a:t> </a:t>
            </a:r>
            <a:r>
              <a:rPr lang="en-US" sz="1100" dirty="0">
                <a:ea typeface="Times New Roman" pitchFamily="18" charset="0"/>
                <a:cs typeface="Arial" charset="0"/>
              </a:rPr>
              <a:t>received funding</a:t>
            </a:r>
          </a:p>
          <a:p>
            <a:pPr marL="182563" lvl="1" indent="-182563" defTabSz="698030" eaLnBrk="0" hangingPunct="0">
              <a:spcAft>
                <a:spcPts val="0"/>
              </a:spcAft>
              <a:buClr>
                <a:srgbClr val="FF6600"/>
              </a:buClr>
              <a:buFont typeface="Arial" charset="0"/>
              <a:buChar char="●"/>
              <a:tabLst>
                <a:tab pos="1170431" algn="ctr"/>
                <a:tab pos="2042716" algn="ctr"/>
                <a:tab pos="2890825" algn="ctr"/>
                <a:tab pos="3736922" algn="ctr"/>
              </a:tabLst>
            </a:pPr>
            <a:r>
              <a:rPr lang="en-US" sz="1100" dirty="0">
                <a:ea typeface="Times New Roman" pitchFamily="18" charset="0"/>
                <a:cs typeface="Arial" charset="0"/>
              </a:rPr>
              <a:t>Editorial support was provided by Dr Eleanor Roberts of Beeline Science Communications, Ltd</a:t>
            </a:r>
          </a:p>
        </p:txBody>
      </p:sp>
      <p:sp>
        <p:nvSpPr>
          <p:cNvPr id="57" name="Rectangle 56">
            <a:extLst>
              <a:ext uri="{FF2B5EF4-FFF2-40B4-BE49-F238E27FC236}">
                <a16:creationId xmlns:a16="http://schemas.microsoft.com/office/drawing/2014/main" id="{7999CE2F-EA73-4D3B-B753-84B486D3B2CD}"/>
              </a:ext>
            </a:extLst>
          </p:cNvPr>
          <p:cNvSpPr/>
          <p:nvPr/>
        </p:nvSpPr>
        <p:spPr>
          <a:xfrm>
            <a:off x="8997518" y="9657680"/>
            <a:ext cx="7752677" cy="1384995"/>
          </a:xfrm>
          <a:prstGeom prst="rect">
            <a:avLst/>
          </a:prstGeom>
        </p:spPr>
        <p:txBody>
          <a:bodyPr wrap="square">
            <a:spAutoFit/>
          </a:bodyPr>
          <a:lstStyle/>
          <a:p>
            <a:pPr algn="ctr">
              <a:spcAft>
                <a:spcPts val="0"/>
              </a:spcAft>
            </a:pPr>
            <a:r>
              <a:rPr lang="en-GB" sz="1400" b="1" dirty="0">
                <a:solidFill>
                  <a:srgbClr val="000000"/>
                </a:solidFill>
                <a:latin typeface="+mn-lt"/>
                <a:ea typeface="Times New Roman" panose="02020603050405020304" pitchFamily="18" charset="0"/>
                <a:cs typeface="Times New Roman" panose="02020603050405020304" pitchFamily="18" charset="0"/>
              </a:rPr>
              <a:t>Brushing movements: </a:t>
            </a:r>
            <a:r>
              <a:rPr lang="en-GB" sz="1400" dirty="0">
                <a:solidFill>
                  <a:srgbClr val="000000"/>
                </a:solidFill>
                <a:latin typeface="+mn-lt"/>
                <a:ea typeface="Times New Roman" panose="02020603050405020304" pitchFamily="18" charset="0"/>
                <a:cs typeface="Times New Roman" panose="02020603050405020304" pitchFamily="18" charset="0"/>
              </a:rPr>
              <a:t>H: Horizontal; R: Rotating; V: Vertical</a:t>
            </a:r>
          </a:p>
          <a:p>
            <a:pPr algn="ctr">
              <a:spcAft>
                <a:spcPts val="0"/>
              </a:spcAft>
            </a:pPr>
            <a:r>
              <a:rPr lang="en-GB" sz="1400" b="1" dirty="0">
                <a:solidFill>
                  <a:srgbClr val="000000"/>
                </a:solidFill>
                <a:latin typeface="+mn-lt"/>
                <a:ea typeface="Times New Roman" panose="02020603050405020304" pitchFamily="18" charset="0"/>
                <a:cs typeface="Times New Roman" panose="02020603050405020304" pitchFamily="18" charset="0"/>
              </a:rPr>
              <a:t>Statistically significant</a:t>
            </a:r>
            <a:r>
              <a:rPr lang="en-GB" sz="1400" dirty="0">
                <a:solidFill>
                  <a:srgbClr val="000000"/>
                </a:solidFill>
                <a:latin typeface="+mn-lt"/>
                <a:ea typeface="Times New Roman" panose="02020603050405020304" pitchFamily="18" charset="0"/>
                <a:cs typeface="Times New Roman" panose="02020603050405020304" pitchFamily="18" charset="0"/>
              </a:rPr>
              <a:t> </a:t>
            </a:r>
            <a:r>
              <a:rPr lang="en-GB" sz="1400" b="1" dirty="0">
                <a:solidFill>
                  <a:srgbClr val="000000"/>
                </a:solidFill>
                <a:latin typeface="+mn-lt"/>
                <a:ea typeface="Times New Roman" panose="02020603050405020304" pitchFamily="18" charset="0"/>
                <a:cs typeface="Times New Roman" panose="02020603050405020304" pitchFamily="18" charset="0"/>
              </a:rPr>
              <a:t>higher</a:t>
            </a:r>
            <a:r>
              <a:rPr lang="en-GB" sz="1400" dirty="0">
                <a:solidFill>
                  <a:srgbClr val="000000"/>
                </a:solidFill>
                <a:latin typeface="+mn-lt"/>
                <a:ea typeface="Times New Roman" panose="02020603050405020304" pitchFamily="18" charset="0"/>
                <a:cs typeface="Times New Roman" panose="02020603050405020304" pitchFamily="18" charset="0"/>
              </a:rPr>
              <a:t> percentage plaque removal corresponds to toothbrush colour coding (Black or </a:t>
            </a:r>
            <a:r>
              <a:rPr lang="en-GB" sz="1400" dirty="0">
                <a:solidFill>
                  <a:srgbClr val="FF6600"/>
                </a:solidFill>
                <a:latin typeface="+mn-lt"/>
                <a:ea typeface="Times New Roman" panose="02020603050405020304" pitchFamily="18" charset="0"/>
                <a:cs typeface="Times New Roman" panose="02020603050405020304" pitchFamily="18" charset="0"/>
              </a:rPr>
              <a:t>Orange</a:t>
            </a:r>
            <a:r>
              <a:rPr lang="en-GB" sz="1400" dirty="0">
                <a:solidFill>
                  <a:srgbClr val="000000"/>
                </a:solidFill>
                <a:latin typeface="+mn-lt"/>
                <a:ea typeface="Times New Roman" panose="02020603050405020304" pitchFamily="18" charset="0"/>
                <a:cs typeface="Times New Roman" panose="02020603050405020304" pitchFamily="18" charset="0"/>
              </a:rPr>
              <a:t>)</a:t>
            </a:r>
          </a:p>
          <a:p>
            <a:pPr algn="ctr">
              <a:spcAft>
                <a:spcPts val="0"/>
              </a:spcAft>
            </a:pPr>
            <a:r>
              <a:rPr lang="en-GB" sz="1400" b="1" dirty="0">
                <a:solidFill>
                  <a:srgbClr val="000000"/>
                </a:solidFill>
                <a:latin typeface="+mn-lt"/>
                <a:ea typeface="Times New Roman" panose="02020603050405020304" pitchFamily="18" charset="0"/>
                <a:cs typeface="Times New Roman" panose="02020603050405020304" pitchFamily="18" charset="0"/>
              </a:rPr>
              <a:t>ABCDF: </a:t>
            </a:r>
            <a:r>
              <a:rPr lang="en-GB" sz="1400" dirty="0">
                <a:solidFill>
                  <a:srgbClr val="000000"/>
                </a:solidFill>
                <a:latin typeface="+mn-lt"/>
                <a:ea typeface="Times New Roman" panose="02020603050405020304" pitchFamily="18" charset="0"/>
                <a:cs typeface="Times New Roman" panose="02020603050405020304" pitchFamily="18" charset="0"/>
              </a:rPr>
              <a:t>Risk fields near the gum line and approximally between the teeth; </a:t>
            </a:r>
            <a:r>
              <a:rPr lang="en-GB" sz="1400" b="1" dirty="0">
                <a:latin typeface="+mn-lt"/>
                <a:ea typeface="Calibri" panose="020F0502020204030204" pitchFamily="34" charset="0"/>
                <a:cs typeface="Times New Roman" panose="02020603050405020304" pitchFamily="18" charset="0"/>
              </a:rPr>
              <a:t>W: </a:t>
            </a:r>
            <a:r>
              <a:rPr lang="en-GB" sz="1400" dirty="0">
                <a:latin typeface="+mn-lt"/>
                <a:ea typeface="Calibri" panose="020F0502020204030204" pitchFamily="34" charset="0"/>
                <a:cs typeface="Times New Roman" panose="02020603050405020304" pitchFamily="18" charset="0"/>
              </a:rPr>
              <a:t>Tooth root sites </a:t>
            </a:r>
            <a:r>
              <a:rPr lang="en-GB" sz="1400" b="1" dirty="0">
                <a:latin typeface="+mn-lt"/>
                <a:ea typeface="Calibri" panose="020F0502020204030204" pitchFamily="34" charset="0"/>
                <a:cs typeface="Times New Roman" panose="02020603050405020304" pitchFamily="18" charset="0"/>
              </a:rPr>
              <a:t>Total: </a:t>
            </a:r>
            <a:r>
              <a:rPr lang="en-GB" sz="1400" dirty="0">
                <a:latin typeface="+mn-lt"/>
                <a:ea typeface="Calibri" panose="020F0502020204030204" pitchFamily="34" charset="0"/>
                <a:cs typeface="Times New Roman" panose="02020603050405020304" pitchFamily="18" charset="0"/>
              </a:rPr>
              <a:t>Total mean plaque reduction over all tooth sites</a:t>
            </a:r>
            <a:endParaRPr lang="en-GB" sz="1400" dirty="0">
              <a:solidFill>
                <a:srgbClr val="000000"/>
              </a:solidFill>
              <a:latin typeface="+mn-lt"/>
              <a:ea typeface="Times New Roman" panose="02020603050405020304" pitchFamily="18" charset="0"/>
              <a:cs typeface="Times New Roman" panose="02020603050405020304" pitchFamily="18" charset="0"/>
            </a:endParaRPr>
          </a:p>
          <a:p>
            <a:pPr algn="ctr">
              <a:spcAft>
                <a:spcPts val="0"/>
              </a:spcAft>
            </a:pPr>
            <a:r>
              <a:rPr lang="en-GB" sz="1400" b="1" dirty="0">
                <a:solidFill>
                  <a:srgbClr val="000000"/>
                </a:solidFill>
                <a:latin typeface="+mn-lt"/>
                <a:ea typeface="Times New Roman" panose="02020603050405020304" pitchFamily="18" charset="0"/>
                <a:cs typeface="Times New Roman" panose="02020603050405020304" pitchFamily="18" charset="0"/>
              </a:rPr>
              <a:t>*</a:t>
            </a:r>
            <a:r>
              <a:rPr lang="en-GB" sz="1400" dirty="0">
                <a:solidFill>
                  <a:srgbClr val="000000"/>
                </a:solidFill>
                <a:latin typeface="+mn-lt"/>
                <a:ea typeface="Times New Roman" panose="02020603050405020304" pitchFamily="18" charset="0"/>
                <a:cs typeface="Times New Roman" panose="02020603050405020304" pitchFamily="18" charset="0"/>
              </a:rPr>
              <a:t>p&lt;0.05; </a:t>
            </a:r>
            <a:r>
              <a:rPr lang="en-GB" sz="1400" b="1" dirty="0">
                <a:solidFill>
                  <a:srgbClr val="000000"/>
                </a:solidFill>
                <a:latin typeface="+mn-lt"/>
                <a:ea typeface="Times New Roman" panose="02020603050405020304" pitchFamily="18" charset="0"/>
                <a:cs typeface="Times New Roman" panose="02020603050405020304" pitchFamily="18" charset="0"/>
              </a:rPr>
              <a:t>**</a:t>
            </a:r>
            <a:r>
              <a:rPr lang="en-GB" sz="1400" dirty="0">
                <a:solidFill>
                  <a:srgbClr val="000000"/>
                </a:solidFill>
                <a:latin typeface="+mn-lt"/>
                <a:ea typeface="Times New Roman" panose="02020603050405020304" pitchFamily="18" charset="0"/>
                <a:cs typeface="Times New Roman" panose="02020603050405020304" pitchFamily="18" charset="0"/>
              </a:rPr>
              <a:t>p&lt;0.01; </a:t>
            </a:r>
            <a:r>
              <a:rPr lang="en-GB" sz="1400" b="1" dirty="0">
                <a:solidFill>
                  <a:srgbClr val="000000"/>
                </a:solidFill>
                <a:latin typeface="+mn-lt"/>
                <a:ea typeface="Times New Roman" panose="02020603050405020304" pitchFamily="18" charset="0"/>
                <a:cs typeface="Times New Roman" panose="02020603050405020304" pitchFamily="18" charset="0"/>
              </a:rPr>
              <a:t>***</a:t>
            </a:r>
            <a:r>
              <a:rPr lang="en-GB" sz="1400" dirty="0">
                <a:solidFill>
                  <a:srgbClr val="000000"/>
                </a:solidFill>
                <a:latin typeface="+mn-lt"/>
                <a:ea typeface="Times New Roman" panose="02020603050405020304" pitchFamily="18" charset="0"/>
                <a:cs typeface="Times New Roman" panose="02020603050405020304" pitchFamily="18" charset="0"/>
              </a:rPr>
              <a:t>p&lt;0.0001; </a:t>
            </a:r>
            <a:r>
              <a:rPr lang="en-GB" sz="1400" b="1" dirty="0">
                <a:solidFill>
                  <a:srgbClr val="000000"/>
                </a:solidFill>
                <a:latin typeface="+mn-lt"/>
                <a:ea typeface="Times New Roman" panose="02020603050405020304" pitchFamily="18" charset="0"/>
                <a:cs typeface="Times New Roman" panose="02020603050405020304" pitchFamily="18" charset="0"/>
              </a:rPr>
              <a:t>NS:</a:t>
            </a:r>
            <a:r>
              <a:rPr lang="en-GB" sz="1400" dirty="0">
                <a:solidFill>
                  <a:srgbClr val="000000"/>
                </a:solidFill>
                <a:latin typeface="+mn-lt"/>
                <a:ea typeface="Times New Roman" panose="02020603050405020304" pitchFamily="18" charset="0"/>
                <a:cs typeface="Times New Roman" panose="02020603050405020304" pitchFamily="18" charset="0"/>
              </a:rPr>
              <a:t> No significant differences with any brushing movement</a:t>
            </a:r>
          </a:p>
        </p:txBody>
      </p:sp>
      <p:pic>
        <p:nvPicPr>
          <p:cNvPr id="125" name="Picture 124">
            <a:extLst>
              <a:ext uri="{FF2B5EF4-FFF2-40B4-BE49-F238E27FC236}">
                <a16:creationId xmlns:a16="http://schemas.microsoft.com/office/drawing/2014/main" id="{E556A4DF-242B-478C-9519-C7A734B0EA4F}"/>
              </a:ext>
            </a:extLst>
          </p:cNvPr>
          <p:cNvPicPr>
            <a:picLocks noChangeAspect="1"/>
          </p:cNvPicPr>
          <p:nvPr/>
        </p:nvPicPr>
        <p:blipFill rotWithShape="1">
          <a:blip r:embed="rId3"/>
          <a:srcRect l="24366" t="40898" r="14599" b="23823"/>
          <a:stretch/>
        </p:blipFill>
        <p:spPr>
          <a:xfrm>
            <a:off x="647874" y="10838300"/>
            <a:ext cx="3579947" cy="1633166"/>
          </a:xfrm>
          <a:prstGeom prst="rect">
            <a:avLst/>
          </a:prstGeom>
        </p:spPr>
      </p:pic>
      <p:pic>
        <p:nvPicPr>
          <p:cNvPr id="128" name="Picture 127">
            <a:extLst>
              <a:ext uri="{FF2B5EF4-FFF2-40B4-BE49-F238E27FC236}">
                <a16:creationId xmlns:a16="http://schemas.microsoft.com/office/drawing/2014/main" id="{EDD6EBC7-0A2B-4249-A112-7414ABB5212C}"/>
              </a:ext>
            </a:extLst>
          </p:cNvPr>
          <p:cNvPicPr>
            <a:picLocks noChangeAspect="1"/>
          </p:cNvPicPr>
          <p:nvPr/>
        </p:nvPicPr>
        <p:blipFill rotWithShape="1">
          <a:blip r:embed="rId4"/>
          <a:srcRect l="25938" t="36724" r="14041" b="28939"/>
          <a:stretch/>
        </p:blipFill>
        <p:spPr>
          <a:xfrm>
            <a:off x="4588114" y="10859045"/>
            <a:ext cx="3593796" cy="1634208"/>
          </a:xfrm>
          <a:prstGeom prst="rect">
            <a:avLst/>
          </a:prstGeom>
        </p:spPr>
      </p:pic>
      <p:pic>
        <p:nvPicPr>
          <p:cNvPr id="131" name="Picture 130">
            <a:extLst>
              <a:ext uri="{FF2B5EF4-FFF2-40B4-BE49-F238E27FC236}">
                <a16:creationId xmlns:a16="http://schemas.microsoft.com/office/drawing/2014/main" id="{9A7B9993-B147-4043-BB3F-676E24788445}"/>
              </a:ext>
            </a:extLst>
          </p:cNvPr>
          <p:cNvPicPr>
            <a:picLocks noChangeAspect="1"/>
          </p:cNvPicPr>
          <p:nvPr/>
        </p:nvPicPr>
        <p:blipFill rotWithShape="1">
          <a:blip r:embed="rId5"/>
          <a:srcRect l="19397" t="40384" r="15961" b="22515"/>
          <a:stretch/>
        </p:blipFill>
        <p:spPr>
          <a:xfrm>
            <a:off x="647874" y="13480114"/>
            <a:ext cx="3594059" cy="1633169"/>
          </a:xfrm>
          <a:prstGeom prst="rect">
            <a:avLst/>
          </a:prstGeom>
        </p:spPr>
      </p:pic>
      <p:pic>
        <p:nvPicPr>
          <p:cNvPr id="134" name="Picture 133">
            <a:extLst>
              <a:ext uri="{FF2B5EF4-FFF2-40B4-BE49-F238E27FC236}">
                <a16:creationId xmlns:a16="http://schemas.microsoft.com/office/drawing/2014/main" id="{7A41409D-514C-4497-9241-F42046D81631}"/>
              </a:ext>
            </a:extLst>
          </p:cNvPr>
          <p:cNvPicPr>
            <a:picLocks noChangeAspect="1"/>
          </p:cNvPicPr>
          <p:nvPr/>
        </p:nvPicPr>
        <p:blipFill rotWithShape="1">
          <a:blip r:embed="rId6"/>
          <a:srcRect l="20091" t="39104" r="17431" b="25115"/>
          <a:stretch/>
        </p:blipFill>
        <p:spPr>
          <a:xfrm>
            <a:off x="4593559" y="13444281"/>
            <a:ext cx="3588351" cy="1633166"/>
          </a:xfrm>
          <a:prstGeom prst="rect">
            <a:avLst/>
          </a:prstGeom>
        </p:spPr>
      </p:pic>
      <p:pic>
        <p:nvPicPr>
          <p:cNvPr id="137" name="Picture 136">
            <a:extLst>
              <a:ext uri="{FF2B5EF4-FFF2-40B4-BE49-F238E27FC236}">
                <a16:creationId xmlns:a16="http://schemas.microsoft.com/office/drawing/2014/main" id="{6CC0D93E-7853-45B1-98BC-524E17379610}"/>
              </a:ext>
            </a:extLst>
          </p:cNvPr>
          <p:cNvPicPr>
            <a:picLocks noChangeAspect="1"/>
          </p:cNvPicPr>
          <p:nvPr/>
        </p:nvPicPr>
        <p:blipFill rotWithShape="1">
          <a:blip r:embed="rId7"/>
          <a:srcRect l="21488" t="34960" r="17091" b="29808"/>
          <a:stretch/>
        </p:blipFill>
        <p:spPr>
          <a:xfrm>
            <a:off x="647874" y="16234485"/>
            <a:ext cx="3594058" cy="1618974"/>
          </a:xfrm>
          <a:prstGeom prst="rect">
            <a:avLst/>
          </a:prstGeom>
        </p:spPr>
      </p:pic>
      <p:pic>
        <p:nvPicPr>
          <p:cNvPr id="143" name="Picture 142">
            <a:extLst>
              <a:ext uri="{FF2B5EF4-FFF2-40B4-BE49-F238E27FC236}">
                <a16:creationId xmlns:a16="http://schemas.microsoft.com/office/drawing/2014/main" id="{2F9026A7-655E-4F5B-BDAD-8116B12DAF9B}"/>
              </a:ext>
            </a:extLst>
          </p:cNvPr>
          <p:cNvPicPr>
            <a:picLocks noChangeAspect="1"/>
          </p:cNvPicPr>
          <p:nvPr/>
        </p:nvPicPr>
        <p:blipFill rotWithShape="1">
          <a:blip r:embed="rId8"/>
          <a:srcRect l="23564" t="37972" r="12833" b="28063"/>
          <a:stretch/>
        </p:blipFill>
        <p:spPr>
          <a:xfrm>
            <a:off x="647874" y="18984134"/>
            <a:ext cx="3593301" cy="1642396"/>
          </a:xfrm>
          <a:prstGeom prst="rect">
            <a:avLst/>
          </a:prstGeom>
        </p:spPr>
      </p:pic>
      <p:pic>
        <p:nvPicPr>
          <p:cNvPr id="146" name="Picture 145">
            <a:extLst>
              <a:ext uri="{FF2B5EF4-FFF2-40B4-BE49-F238E27FC236}">
                <a16:creationId xmlns:a16="http://schemas.microsoft.com/office/drawing/2014/main" id="{D86C550B-5441-4FC8-9ED4-BAE012969DF5}"/>
              </a:ext>
            </a:extLst>
          </p:cNvPr>
          <p:cNvPicPr>
            <a:picLocks noChangeAspect="1"/>
          </p:cNvPicPr>
          <p:nvPr/>
        </p:nvPicPr>
        <p:blipFill rotWithShape="1">
          <a:blip r:embed="rId9"/>
          <a:srcRect l="16247" t="33952" r="18701" b="27955"/>
          <a:stretch/>
        </p:blipFill>
        <p:spPr>
          <a:xfrm>
            <a:off x="647874" y="22086788"/>
            <a:ext cx="3537280" cy="1639713"/>
          </a:xfrm>
          <a:prstGeom prst="rect">
            <a:avLst/>
          </a:prstGeom>
        </p:spPr>
      </p:pic>
      <p:pic>
        <p:nvPicPr>
          <p:cNvPr id="149" name="Picture 148">
            <a:extLst>
              <a:ext uri="{FF2B5EF4-FFF2-40B4-BE49-F238E27FC236}">
                <a16:creationId xmlns:a16="http://schemas.microsoft.com/office/drawing/2014/main" id="{255D88A2-44F8-448A-A007-1874BF807511}"/>
              </a:ext>
            </a:extLst>
          </p:cNvPr>
          <p:cNvPicPr>
            <a:picLocks noChangeAspect="1"/>
          </p:cNvPicPr>
          <p:nvPr/>
        </p:nvPicPr>
        <p:blipFill rotWithShape="1">
          <a:blip r:embed="rId10"/>
          <a:srcRect l="23441" t="33294" r="15445" b="31499"/>
          <a:stretch/>
        </p:blipFill>
        <p:spPr>
          <a:xfrm>
            <a:off x="4591324" y="22076636"/>
            <a:ext cx="3590586" cy="1642392"/>
          </a:xfrm>
          <a:prstGeom prst="rect">
            <a:avLst/>
          </a:prstGeom>
        </p:spPr>
      </p:pic>
      <p:sp>
        <p:nvSpPr>
          <p:cNvPr id="154" name="Rectangle 153">
            <a:extLst>
              <a:ext uri="{FF2B5EF4-FFF2-40B4-BE49-F238E27FC236}">
                <a16:creationId xmlns:a16="http://schemas.microsoft.com/office/drawing/2014/main" id="{F9C004ED-38C5-4F89-BA86-2F6082F399C1}"/>
              </a:ext>
            </a:extLst>
          </p:cNvPr>
          <p:cNvSpPr/>
          <p:nvPr/>
        </p:nvSpPr>
        <p:spPr>
          <a:xfrm>
            <a:off x="610969" y="10087953"/>
            <a:ext cx="7957785" cy="677108"/>
          </a:xfrm>
          <a:prstGeom prst="rect">
            <a:avLst/>
          </a:prstGeom>
        </p:spPr>
        <p:txBody>
          <a:bodyPr wrap="square">
            <a:spAutoFit/>
          </a:bodyPr>
          <a:lstStyle/>
          <a:p>
            <a:pPr>
              <a:spcAft>
                <a:spcPts val="0"/>
              </a:spcAft>
            </a:pPr>
            <a:r>
              <a:rPr lang="en-GB" sz="1800" b="1" dirty="0">
                <a:solidFill>
                  <a:srgbClr val="000000"/>
                </a:solidFill>
                <a:latin typeface="+mn-lt"/>
                <a:ea typeface="Times New Roman" panose="02020603050405020304" pitchFamily="18" charset="0"/>
                <a:cs typeface="Times New Roman" panose="02020603050405020304" pitchFamily="18" charset="0"/>
              </a:rPr>
              <a:t>			      </a:t>
            </a:r>
            <a:r>
              <a:rPr lang="en-GB" sz="2000" b="1" dirty="0">
                <a:solidFill>
                  <a:srgbClr val="000000"/>
                </a:solidFill>
                <a:latin typeface="+mn-lt"/>
                <a:ea typeface="Times New Roman" panose="02020603050405020304" pitchFamily="18" charset="0"/>
                <a:cs typeface="Times New Roman" panose="02020603050405020304" pitchFamily="18" charset="0"/>
              </a:rPr>
              <a:t>Head size</a:t>
            </a:r>
            <a:endParaRPr lang="en-GB" sz="1800" b="1" dirty="0">
              <a:solidFill>
                <a:srgbClr val="000000"/>
              </a:solidFill>
              <a:latin typeface="+mn-lt"/>
              <a:ea typeface="Times New Roman" panose="02020603050405020304" pitchFamily="18" charset="0"/>
              <a:cs typeface="Times New Roman" panose="02020603050405020304" pitchFamily="18" charset="0"/>
            </a:endParaRPr>
          </a:p>
          <a:p>
            <a:pPr>
              <a:spcAft>
                <a:spcPts val="0"/>
              </a:spcAft>
            </a:pPr>
            <a:r>
              <a:rPr lang="en-GB" sz="1800" dirty="0">
                <a:solidFill>
                  <a:srgbClr val="000000"/>
                </a:solidFill>
                <a:latin typeface="+mn-lt"/>
                <a:ea typeface="Times New Roman" panose="02020603050405020304" pitchFamily="18" charset="0"/>
                <a:cs typeface="Times New Roman" panose="02020603050405020304" pitchFamily="18" charset="0"/>
              </a:rPr>
              <a:t>         </a:t>
            </a:r>
            <a:r>
              <a:rPr lang="en-GB" sz="1800" b="1" dirty="0">
                <a:solidFill>
                  <a:srgbClr val="000000"/>
                </a:solidFill>
                <a:latin typeface="+mn-lt"/>
                <a:ea typeface="Times New Roman" panose="02020603050405020304" pitchFamily="18" charset="0"/>
                <a:cs typeface="Times New Roman" panose="02020603050405020304" pitchFamily="18" charset="0"/>
              </a:rPr>
              <a:t>S1: </a:t>
            </a:r>
            <a:r>
              <a:rPr lang="en-GB" sz="1800" dirty="0">
                <a:solidFill>
                  <a:srgbClr val="000000"/>
                </a:solidFill>
                <a:latin typeface="+mn-lt"/>
                <a:ea typeface="Times New Roman" panose="02020603050405020304" pitchFamily="18" charset="0"/>
                <a:cs typeface="Times New Roman" panose="02020603050405020304" pitchFamily="18" charset="0"/>
              </a:rPr>
              <a:t>R5 Compact head           </a:t>
            </a:r>
            <a:r>
              <a:rPr lang="en-GB" sz="1800" b="1" dirty="0">
                <a:solidFill>
                  <a:srgbClr val="000000"/>
                </a:solidFill>
                <a:latin typeface="+mn-lt"/>
                <a:ea typeface="Times New Roman" panose="02020603050405020304" pitchFamily="18" charset="0"/>
                <a:cs typeface="Times New Roman" panose="02020603050405020304" pitchFamily="18" charset="0"/>
              </a:rPr>
              <a:t>Vs               S2: </a:t>
            </a:r>
            <a:r>
              <a:rPr lang="en-GB" sz="1800" dirty="0">
                <a:solidFill>
                  <a:srgbClr val="000000"/>
                </a:solidFill>
                <a:latin typeface="+mn-lt"/>
                <a:ea typeface="Times New Roman" panose="02020603050405020304" pitchFamily="18" charset="0"/>
                <a:cs typeface="Times New Roman" panose="02020603050405020304" pitchFamily="18" charset="0"/>
              </a:rPr>
              <a:t>R5 Full head</a:t>
            </a:r>
          </a:p>
        </p:txBody>
      </p:sp>
      <p:sp>
        <p:nvSpPr>
          <p:cNvPr id="155" name="Rectangle 154">
            <a:extLst>
              <a:ext uri="{FF2B5EF4-FFF2-40B4-BE49-F238E27FC236}">
                <a16:creationId xmlns:a16="http://schemas.microsoft.com/office/drawing/2014/main" id="{F2406C2E-49B9-4CA6-B91C-0AC5F3165E28}"/>
              </a:ext>
            </a:extLst>
          </p:cNvPr>
          <p:cNvSpPr/>
          <p:nvPr/>
        </p:nvSpPr>
        <p:spPr>
          <a:xfrm>
            <a:off x="654516" y="12542326"/>
            <a:ext cx="7752677" cy="954107"/>
          </a:xfrm>
          <a:prstGeom prst="rect">
            <a:avLst/>
          </a:prstGeom>
        </p:spPr>
        <p:txBody>
          <a:bodyPr wrap="square">
            <a:spAutoFit/>
          </a:bodyPr>
          <a:lstStyle/>
          <a:p>
            <a:pPr>
              <a:spcAft>
                <a:spcPts val="0"/>
              </a:spcAft>
            </a:pPr>
            <a:r>
              <a:rPr lang="en-GB" sz="1800" b="1" dirty="0">
                <a:solidFill>
                  <a:srgbClr val="000000"/>
                </a:solidFill>
                <a:latin typeface="+mn-lt"/>
                <a:ea typeface="Times New Roman" panose="02020603050405020304" pitchFamily="18" charset="0"/>
                <a:cs typeface="Times New Roman" panose="02020603050405020304" pitchFamily="18" charset="0"/>
              </a:rPr>
              <a:t>		            </a:t>
            </a:r>
            <a:r>
              <a:rPr lang="en-GB" sz="2000" b="1" dirty="0">
                <a:solidFill>
                  <a:srgbClr val="000000"/>
                </a:solidFill>
                <a:latin typeface="+mn-lt"/>
                <a:ea typeface="Times New Roman" panose="02020603050405020304" pitchFamily="18" charset="0"/>
                <a:cs typeface="Times New Roman" panose="02020603050405020304" pitchFamily="18" charset="0"/>
              </a:rPr>
              <a:t>Filament diameter</a:t>
            </a:r>
            <a:endParaRPr lang="en-GB" sz="1800" b="1" dirty="0">
              <a:solidFill>
                <a:srgbClr val="000000"/>
              </a:solidFill>
              <a:latin typeface="+mn-lt"/>
              <a:ea typeface="Times New Roman" panose="02020603050405020304" pitchFamily="18" charset="0"/>
              <a:cs typeface="Times New Roman" panose="02020603050405020304" pitchFamily="18" charset="0"/>
            </a:endParaRPr>
          </a:p>
          <a:p>
            <a:pPr>
              <a:spcAft>
                <a:spcPts val="0"/>
              </a:spcAft>
            </a:pPr>
            <a:r>
              <a:rPr lang="en-GB" sz="1800" dirty="0">
                <a:solidFill>
                  <a:srgbClr val="000000"/>
                </a:solidFill>
                <a:latin typeface="+mn-lt"/>
                <a:ea typeface="Times New Roman" panose="02020603050405020304" pitchFamily="18" charset="0"/>
                <a:cs typeface="Times New Roman" panose="02020603050405020304" pitchFamily="18" charset="0"/>
              </a:rPr>
              <a:t>            </a:t>
            </a:r>
            <a:r>
              <a:rPr lang="en-GB" sz="1800" b="1" dirty="0">
                <a:solidFill>
                  <a:srgbClr val="000000"/>
                </a:solidFill>
                <a:latin typeface="+mn-lt"/>
                <a:ea typeface="Times New Roman" panose="02020603050405020304" pitchFamily="18" charset="0"/>
                <a:cs typeface="Times New Roman" panose="02020603050405020304" pitchFamily="18" charset="0"/>
              </a:rPr>
              <a:t>S3: </a:t>
            </a:r>
            <a:r>
              <a:rPr lang="en-GB" sz="1800" dirty="0">
                <a:solidFill>
                  <a:srgbClr val="000000"/>
                </a:solidFill>
                <a:latin typeface="+mn-lt"/>
                <a:ea typeface="Times New Roman" panose="02020603050405020304" pitchFamily="18" charset="0"/>
                <a:cs typeface="Times New Roman" panose="02020603050405020304" pitchFamily="18" charset="0"/>
              </a:rPr>
              <a:t>R5 </a:t>
            </a:r>
            <a:r>
              <a:rPr lang="en-GB" sz="1800" dirty="0">
                <a:solidFill>
                  <a:srgbClr val="000000"/>
                </a:solidFill>
                <a:ea typeface="Times New Roman" panose="02020603050405020304" pitchFamily="18" charset="0"/>
                <a:cs typeface="Times New Roman" panose="02020603050405020304" pitchFamily="18" charset="0"/>
              </a:rPr>
              <a:t>Full head	    </a:t>
            </a:r>
            <a:r>
              <a:rPr lang="en-GB" sz="1800" dirty="0">
                <a:solidFill>
                  <a:srgbClr val="000000"/>
                </a:solidFill>
                <a:latin typeface="+mn-lt"/>
                <a:ea typeface="Times New Roman" panose="02020603050405020304" pitchFamily="18" charset="0"/>
                <a:cs typeface="Times New Roman" panose="02020603050405020304" pitchFamily="18" charset="0"/>
              </a:rPr>
              <a:t>       </a:t>
            </a:r>
            <a:r>
              <a:rPr lang="en-GB" sz="1800" b="1" dirty="0">
                <a:solidFill>
                  <a:srgbClr val="000000"/>
                </a:solidFill>
                <a:latin typeface="+mn-lt"/>
                <a:ea typeface="Times New Roman" panose="02020603050405020304" pitchFamily="18" charset="0"/>
                <a:cs typeface="Times New Roman" panose="02020603050405020304" pitchFamily="18" charset="0"/>
              </a:rPr>
              <a:t>Vs</a:t>
            </a:r>
            <a:r>
              <a:rPr lang="en-GB" sz="1800" dirty="0">
                <a:solidFill>
                  <a:srgbClr val="000000"/>
                </a:solidFill>
                <a:latin typeface="+mn-lt"/>
                <a:ea typeface="Times New Roman" panose="02020603050405020304" pitchFamily="18" charset="0"/>
                <a:cs typeface="Times New Roman" panose="02020603050405020304" pitchFamily="18" charset="0"/>
              </a:rPr>
              <a:t>              </a:t>
            </a:r>
            <a:r>
              <a:rPr lang="en-GB" sz="1800" b="1" dirty="0">
                <a:solidFill>
                  <a:srgbClr val="000000"/>
                </a:solidFill>
                <a:latin typeface="+mn-lt"/>
                <a:ea typeface="Times New Roman" panose="02020603050405020304" pitchFamily="18" charset="0"/>
                <a:cs typeface="Times New Roman" panose="02020603050405020304" pitchFamily="18" charset="0"/>
              </a:rPr>
              <a:t>S4: </a:t>
            </a:r>
            <a:r>
              <a:rPr lang="en-GB" sz="1800" dirty="0">
                <a:solidFill>
                  <a:srgbClr val="000000"/>
                </a:solidFill>
                <a:latin typeface="+mn-lt"/>
                <a:ea typeface="Times New Roman" panose="02020603050405020304" pitchFamily="18" charset="0"/>
                <a:cs typeface="Times New Roman" panose="02020603050405020304" pitchFamily="18" charset="0"/>
              </a:rPr>
              <a:t>R5 </a:t>
            </a:r>
            <a:r>
              <a:rPr lang="en-GB" sz="1800" dirty="0">
                <a:solidFill>
                  <a:srgbClr val="000000"/>
                </a:solidFill>
                <a:ea typeface="Times New Roman" panose="02020603050405020304" pitchFamily="18" charset="0"/>
                <a:cs typeface="Times New Roman" panose="02020603050405020304" pitchFamily="18" charset="0"/>
              </a:rPr>
              <a:t>Full head</a:t>
            </a:r>
            <a:r>
              <a:rPr lang="en-GB" sz="1800" dirty="0">
                <a:solidFill>
                  <a:srgbClr val="000000"/>
                </a:solidFill>
                <a:latin typeface="+mn-lt"/>
                <a:ea typeface="Times New Roman" panose="02020603050405020304" pitchFamily="18" charset="0"/>
                <a:cs typeface="Times New Roman" panose="02020603050405020304" pitchFamily="18" charset="0"/>
              </a:rPr>
              <a:t> </a:t>
            </a:r>
          </a:p>
          <a:p>
            <a:pPr>
              <a:spcAft>
                <a:spcPts val="0"/>
              </a:spcAft>
            </a:pPr>
            <a:r>
              <a:rPr lang="en-GB" sz="1600" dirty="0">
                <a:solidFill>
                  <a:srgbClr val="000000"/>
                </a:solidFill>
                <a:latin typeface="+mn-lt"/>
                <a:ea typeface="Times New Roman" panose="02020603050405020304" pitchFamily="18" charset="0"/>
                <a:cs typeface="Times New Roman" panose="02020603050405020304" pitchFamily="18" charset="0"/>
              </a:rPr>
              <a:t>         Filament diameter 0.12 mm	           Filament diameter 0.15 mm </a:t>
            </a:r>
            <a:endParaRPr lang="en-GB" sz="1600" dirty="0">
              <a:effectLst/>
              <a:latin typeface="+mn-lt"/>
              <a:ea typeface="Calibri" panose="020F0502020204030204" pitchFamily="34" charset="0"/>
              <a:cs typeface="Times New Roman" panose="02020603050405020304" pitchFamily="18" charset="0"/>
            </a:endParaRPr>
          </a:p>
        </p:txBody>
      </p:sp>
      <p:sp>
        <p:nvSpPr>
          <p:cNvPr id="156" name="Rectangle 155">
            <a:extLst>
              <a:ext uri="{FF2B5EF4-FFF2-40B4-BE49-F238E27FC236}">
                <a16:creationId xmlns:a16="http://schemas.microsoft.com/office/drawing/2014/main" id="{0E7D197A-9B1E-46E5-9A3A-F5BB2503132D}"/>
              </a:ext>
            </a:extLst>
          </p:cNvPr>
          <p:cNvSpPr/>
          <p:nvPr/>
        </p:nvSpPr>
        <p:spPr>
          <a:xfrm>
            <a:off x="421110" y="15301565"/>
            <a:ext cx="8075636" cy="923330"/>
          </a:xfrm>
          <a:prstGeom prst="rect">
            <a:avLst/>
          </a:prstGeom>
        </p:spPr>
        <p:txBody>
          <a:bodyPr wrap="square">
            <a:spAutoFit/>
          </a:bodyPr>
          <a:lstStyle/>
          <a:p>
            <a:pPr>
              <a:spcAft>
                <a:spcPts val="0"/>
              </a:spcAft>
            </a:pPr>
            <a:r>
              <a:rPr lang="en-GB" sz="1800" b="1" dirty="0">
                <a:solidFill>
                  <a:srgbClr val="000000"/>
                </a:solidFill>
                <a:latin typeface="+mn-lt"/>
                <a:ea typeface="Times New Roman" panose="02020603050405020304" pitchFamily="18" charset="0"/>
                <a:cs typeface="Times New Roman" panose="02020603050405020304" pitchFamily="18" charset="0"/>
              </a:rPr>
              <a:t>		             	    </a:t>
            </a:r>
            <a:r>
              <a:rPr lang="en-GB" sz="2000" b="1" dirty="0">
                <a:solidFill>
                  <a:srgbClr val="000000"/>
                </a:solidFill>
                <a:latin typeface="+mn-lt"/>
                <a:ea typeface="Times New Roman" panose="02020603050405020304" pitchFamily="18" charset="0"/>
                <a:cs typeface="Times New Roman" panose="02020603050405020304" pitchFamily="18" charset="0"/>
              </a:rPr>
              <a:t>Cutting height</a:t>
            </a:r>
            <a:endParaRPr lang="en-GB" sz="1800" b="1" dirty="0">
              <a:solidFill>
                <a:srgbClr val="000000"/>
              </a:solidFill>
              <a:latin typeface="+mn-lt"/>
              <a:ea typeface="Times New Roman" panose="02020603050405020304" pitchFamily="18" charset="0"/>
              <a:cs typeface="Times New Roman" panose="02020603050405020304" pitchFamily="18" charset="0"/>
            </a:endParaRPr>
          </a:p>
          <a:p>
            <a:pPr>
              <a:spcAft>
                <a:spcPts val="0"/>
              </a:spcAft>
            </a:pPr>
            <a:r>
              <a:rPr lang="en-GB" sz="1800" b="1" dirty="0">
                <a:solidFill>
                  <a:srgbClr val="000000"/>
                </a:solidFill>
                <a:latin typeface="+mn-lt"/>
                <a:ea typeface="Times New Roman" panose="02020603050405020304" pitchFamily="18" charset="0"/>
                <a:cs typeface="Times New Roman" panose="02020603050405020304" pitchFamily="18" charset="0"/>
              </a:rPr>
              <a:t>               S5: </a:t>
            </a:r>
            <a:r>
              <a:rPr lang="en-GB" sz="1800" dirty="0">
                <a:solidFill>
                  <a:srgbClr val="000000"/>
                </a:solidFill>
                <a:latin typeface="+mn-lt"/>
                <a:ea typeface="Times New Roman" panose="02020603050405020304" pitchFamily="18" charset="0"/>
                <a:cs typeface="Times New Roman" panose="02020603050405020304" pitchFamily="18" charset="0"/>
              </a:rPr>
              <a:t>R5 </a:t>
            </a:r>
            <a:r>
              <a:rPr lang="en-GB" sz="1800" dirty="0">
                <a:solidFill>
                  <a:srgbClr val="000000"/>
                </a:solidFill>
                <a:ea typeface="Times New Roman" panose="02020603050405020304" pitchFamily="18" charset="0"/>
                <a:cs typeface="Times New Roman" panose="02020603050405020304" pitchFamily="18" charset="0"/>
              </a:rPr>
              <a:t>Full head                 </a:t>
            </a:r>
            <a:r>
              <a:rPr lang="en-GB" sz="1800" b="1" dirty="0">
                <a:solidFill>
                  <a:srgbClr val="000000"/>
                </a:solidFill>
                <a:latin typeface="+mn-lt"/>
                <a:ea typeface="Times New Roman" panose="02020603050405020304" pitchFamily="18" charset="0"/>
                <a:cs typeface="Times New Roman" panose="02020603050405020304" pitchFamily="18" charset="0"/>
              </a:rPr>
              <a:t>Vs             S2: </a:t>
            </a:r>
            <a:r>
              <a:rPr lang="en-GB" sz="1800" dirty="0">
                <a:solidFill>
                  <a:srgbClr val="000000"/>
                </a:solidFill>
                <a:latin typeface="+mn-lt"/>
                <a:ea typeface="Times New Roman" panose="02020603050405020304" pitchFamily="18" charset="0"/>
                <a:cs typeface="Times New Roman" panose="02020603050405020304" pitchFamily="18" charset="0"/>
              </a:rPr>
              <a:t>R5 Full head</a:t>
            </a:r>
          </a:p>
          <a:p>
            <a:pPr>
              <a:spcAft>
                <a:spcPts val="0"/>
              </a:spcAft>
            </a:pPr>
            <a:r>
              <a:rPr lang="en-GB" sz="1600" dirty="0">
                <a:solidFill>
                  <a:srgbClr val="000000"/>
                </a:solidFill>
                <a:latin typeface="+mn-lt"/>
                <a:ea typeface="Times New Roman" panose="02020603050405020304" pitchFamily="18" charset="0"/>
                <a:cs typeface="Times New Roman" panose="02020603050405020304" pitchFamily="18" charset="0"/>
              </a:rPr>
              <a:t>                   Tuft height 9 mm                                        Tuft height 12 mm</a:t>
            </a:r>
            <a:endParaRPr lang="en-GB" sz="1800" dirty="0">
              <a:effectLst/>
              <a:latin typeface="+mn-lt"/>
              <a:ea typeface="Calibri" panose="020F0502020204030204" pitchFamily="34" charset="0"/>
              <a:cs typeface="Times New Roman" panose="02020603050405020304" pitchFamily="18" charset="0"/>
            </a:endParaRPr>
          </a:p>
        </p:txBody>
      </p:sp>
      <p:sp>
        <p:nvSpPr>
          <p:cNvPr id="157" name="Rectangle 156">
            <a:extLst>
              <a:ext uri="{FF2B5EF4-FFF2-40B4-BE49-F238E27FC236}">
                <a16:creationId xmlns:a16="http://schemas.microsoft.com/office/drawing/2014/main" id="{14FACFB2-7C44-4CBD-AAD3-FBD807F3693A}"/>
              </a:ext>
            </a:extLst>
          </p:cNvPr>
          <p:cNvSpPr/>
          <p:nvPr/>
        </p:nvSpPr>
        <p:spPr>
          <a:xfrm>
            <a:off x="721895" y="18037869"/>
            <a:ext cx="7744012" cy="2831544"/>
          </a:xfrm>
          <a:prstGeom prst="rect">
            <a:avLst/>
          </a:prstGeom>
        </p:spPr>
        <p:txBody>
          <a:bodyPr wrap="square">
            <a:spAutoFit/>
          </a:bodyPr>
          <a:lstStyle/>
          <a:p>
            <a:pPr>
              <a:spcAft>
                <a:spcPts val="0"/>
              </a:spcAft>
            </a:pPr>
            <a:r>
              <a:rPr lang="en-GB" sz="1800" b="1" dirty="0">
                <a:solidFill>
                  <a:srgbClr val="000000"/>
                </a:solidFill>
                <a:latin typeface="+mn-lt"/>
                <a:ea typeface="Times New Roman" panose="02020603050405020304" pitchFamily="18" charset="0"/>
                <a:cs typeface="Times New Roman" panose="02020603050405020304" pitchFamily="18" charset="0"/>
              </a:rPr>
              <a:t>			   </a:t>
            </a:r>
            <a:r>
              <a:rPr lang="en-GB" sz="2000" b="1" dirty="0">
                <a:solidFill>
                  <a:srgbClr val="000000"/>
                </a:solidFill>
                <a:latin typeface="+mn-lt"/>
                <a:ea typeface="Times New Roman" panose="02020603050405020304" pitchFamily="18" charset="0"/>
                <a:cs typeface="Times New Roman" panose="02020603050405020304" pitchFamily="18" charset="0"/>
              </a:rPr>
              <a:t>Hardness</a:t>
            </a:r>
          </a:p>
          <a:p>
            <a:pPr>
              <a:spcAft>
                <a:spcPts val="0"/>
              </a:spcAft>
            </a:pPr>
            <a:r>
              <a:rPr lang="en-GB" sz="1800" b="1" dirty="0">
                <a:solidFill>
                  <a:srgbClr val="000000"/>
                </a:solidFill>
                <a:latin typeface="+mn-lt"/>
                <a:ea typeface="Times New Roman" panose="02020603050405020304" pitchFamily="18" charset="0"/>
                <a:cs typeface="Times New Roman" panose="02020603050405020304" pitchFamily="18" charset="0"/>
              </a:rPr>
              <a:t>         S6: </a:t>
            </a:r>
            <a:r>
              <a:rPr lang="en-GB" sz="1800" dirty="0">
                <a:solidFill>
                  <a:srgbClr val="000000"/>
                </a:solidFill>
                <a:latin typeface="+mn-lt"/>
                <a:ea typeface="Times New Roman" panose="02020603050405020304" pitchFamily="18" charset="0"/>
                <a:cs typeface="Times New Roman" panose="02020603050405020304" pitchFamily="18" charset="0"/>
              </a:rPr>
              <a:t>R5 Full head	           </a:t>
            </a:r>
            <a:r>
              <a:rPr lang="en-GB" sz="1800" b="1" dirty="0">
                <a:solidFill>
                  <a:srgbClr val="000000"/>
                </a:solidFill>
                <a:latin typeface="+mn-lt"/>
                <a:ea typeface="Times New Roman" panose="02020603050405020304" pitchFamily="18" charset="0"/>
                <a:cs typeface="Times New Roman" panose="02020603050405020304" pitchFamily="18" charset="0"/>
              </a:rPr>
              <a:t>Vs</a:t>
            </a:r>
          </a:p>
          <a:p>
            <a:pPr>
              <a:spcAft>
                <a:spcPts val="0"/>
              </a:spcAft>
            </a:pPr>
            <a:r>
              <a:rPr lang="en-GB" sz="1600" dirty="0">
                <a:solidFill>
                  <a:srgbClr val="000000"/>
                </a:solidFill>
                <a:latin typeface="+mn-lt"/>
                <a:ea typeface="Times New Roman" panose="02020603050405020304" pitchFamily="18" charset="0"/>
                <a:cs typeface="Times New Roman" panose="02020603050405020304" pitchFamily="18" charset="0"/>
              </a:rPr>
              <a:t>Soft, Filament diameter 0.18 mm</a:t>
            </a:r>
            <a:r>
              <a:rPr lang="en-GB" sz="1800" dirty="0">
                <a:solidFill>
                  <a:srgbClr val="000000"/>
                </a:solidFill>
                <a:latin typeface="+mn-lt"/>
                <a:ea typeface="Times New Roman" panose="02020603050405020304" pitchFamily="18" charset="0"/>
                <a:cs typeface="Times New Roman" panose="02020603050405020304" pitchFamily="18" charset="0"/>
              </a:rPr>
              <a:t>	       </a:t>
            </a:r>
            <a:r>
              <a:rPr lang="en-GB" sz="1800" b="1" dirty="0">
                <a:solidFill>
                  <a:srgbClr val="000000"/>
                </a:solidFill>
                <a:latin typeface="+mn-lt"/>
                <a:ea typeface="Times New Roman" panose="02020603050405020304" pitchFamily="18" charset="0"/>
                <a:cs typeface="Times New Roman" panose="02020603050405020304" pitchFamily="18" charset="0"/>
              </a:rPr>
              <a:t>S2</a:t>
            </a:r>
            <a:endParaRPr lang="en-GB" sz="1800" dirty="0">
              <a:solidFill>
                <a:srgbClr val="000000"/>
              </a:solidFill>
              <a:latin typeface="+mn-lt"/>
              <a:ea typeface="Times New Roman" panose="02020603050405020304" pitchFamily="18" charset="0"/>
              <a:cs typeface="Times New Roman" panose="02020603050405020304" pitchFamily="18" charset="0"/>
            </a:endParaRPr>
          </a:p>
          <a:p>
            <a:pPr>
              <a:spcAft>
                <a:spcPts val="0"/>
              </a:spcAft>
            </a:pPr>
            <a:r>
              <a:rPr lang="en-GB" sz="1600" dirty="0">
                <a:solidFill>
                  <a:srgbClr val="000000"/>
                </a:solidFill>
                <a:latin typeface="+mn-lt"/>
                <a:ea typeface="Times New Roman" panose="02020603050405020304" pitchFamily="18" charset="0"/>
                <a:cs typeface="Times New Roman" panose="02020603050405020304" pitchFamily="18" charset="0"/>
              </a:rPr>
              <a:t>				 Medium</a:t>
            </a:r>
          </a:p>
          <a:p>
            <a:pPr>
              <a:spcAft>
                <a:spcPts val="0"/>
              </a:spcAft>
            </a:pPr>
            <a:r>
              <a:rPr lang="en-GB" sz="1600" dirty="0">
                <a:solidFill>
                  <a:srgbClr val="000000"/>
                </a:solidFill>
                <a:latin typeface="+mn-lt"/>
                <a:ea typeface="Times New Roman" panose="02020603050405020304" pitchFamily="18" charset="0"/>
                <a:cs typeface="Times New Roman" panose="02020603050405020304" pitchFamily="18" charset="0"/>
              </a:rPr>
              <a:t>				0.23 mm				</a:t>
            </a:r>
            <a:endParaRPr lang="en-GB" sz="1800" dirty="0">
              <a:solidFill>
                <a:srgbClr val="000000"/>
              </a:solidFill>
              <a:latin typeface="+mn-lt"/>
              <a:ea typeface="Times New Roman" panose="02020603050405020304" pitchFamily="18" charset="0"/>
              <a:cs typeface="Times New Roman" panose="02020603050405020304" pitchFamily="18" charset="0"/>
            </a:endParaRPr>
          </a:p>
          <a:p>
            <a:pPr>
              <a:spcAft>
                <a:spcPts val="0"/>
              </a:spcAft>
            </a:pPr>
            <a:endParaRPr lang="en-GB" sz="1800" dirty="0">
              <a:solidFill>
                <a:srgbClr val="000000"/>
              </a:solidFill>
              <a:effectLst/>
              <a:latin typeface="+mn-lt"/>
              <a:ea typeface="Calibri" panose="020F0502020204030204" pitchFamily="34" charset="0"/>
              <a:cs typeface="Times New Roman" panose="02020603050405020304" pitchFamily="18" charset="0"/>
            </a:endParaRPr>
          </a:p>
          <a:p>
            <a:pPr>
              <a:spcAft>
                <a:spcPts val="0"/>
              </a:spcAft>
            </a:pPr>
            <a:endParaRPr lang="en-GB" sz="1800" dirty="0">
              <a:solidFill>
                <a:srgbClr val="000000"/>
              </a:solidFill>
              <a:effectLst/>
              <a:latin typeface="+mn-lt"/>
              <a:ea typeface="Calibri" panose="020F0502020204030204" pitchFamily="34" charset="0"/>
              <a:cs typeface="Times New Roman" panose="02020603050405020304" pitchFamily="18" charset="0"/>
            </a:endParaRPr>
          </a:p>
          <a:p>
            <a:pPr>
              <a:spcAft>
                <a:spcPts val="0"/>
              </a:spcAft>
            </a:pPr>
            <a:r>
              <a:rPr lang="en-GB" sz="1800" dirty="0">
                <a:solidFill>
                  <a:srgbClr val="000000"/>
                </a:solidFill>
                <a:latin typeface="+mn-lt"/>
                <a:ea typeface="Calibri" panose="020F0502020204030204" pitchFamily="34" charset="0"/>
                <a:cs typeface="Times New Roman" panose="02020603050405020304" pitchFamily="18" charset="0"/>
              </a:rPr>
              <a:t>				       </a:t>
            </a:r>
            <a:r>
              <a:rPr lang="en-GB" sz="1800" b="1" dirty="0">
                <a:solidFill>
                  <a:srgbClr val="000000"/>
                </a:solidFill>
                <a:latin typeface="+mn-lt"/>
                <a:ea typeface="Calibri" panose="020F0502020204030204" pitchFamily="34" charset="0"/>
                <a:cs typeface="Times New Roman" panose="02020603050405020304" pitchFamily="18" charset="0"/>
              </a:rPr>
              <a:t>S4</a:t>
            </a:r>
          </a:p>
          <a:p>
            <a:pPr>
              <a:spcAft>
                <a:spcPts val="0"/>
              </a:spcAft>
            </a:pPr>
            <a:r>
              <a:rPr lang="en-GB" sz="1800" b="1" dirty="0">
                <a:solidFill>
                  <a:srgbClr val="000000"/>
                </a:solidFill>
                <a:effectLst/>
                <a:latin typeface="+mn-lt"/>
                <a:ea typeface="Calibri" panose="020F0502020204030204" pitchFamily="34" charset="0"/>
                <a:cs typeface="Times New Roman" panose="02020603050405020304" pitchFamily="18" charset="0"/>
              </a:rPr>
              <a:t>				     </a:t>
            </a:r>
            <a:r>
              <a:rPr lang="en-GB" sz="1800" dirty="0">
                <a:solidFill>
                  <a:srgbClr val="000000"/>
                </a:solidFill>
                <a:effectLst/>
                <a:latin typeface="+mn-lt"/>
                <a:ea typeface="Calibri" panose="020F0502020204030204" pitchFamily="34" charset="0"/>
                <a:cs typeface="Times New Roman" panose="02020603050405020304" pitchFamily="18" charset="0"/>
              </a:rPr>
              <a:t>Soft </a:t>
            </a:r>
          </a:p>
          <a:p>
            <a:pPr>
              <a:spcAft>
                <a:spcPts val="0"/>
              </a:spcAft>
            </a:pPr>
            <a:r>
              <a:rPr lang="en-GB" sz="1800" b="1" dirty="0">
                <a:solidFill>
                  <a:srgbClr val="000000"/>
                </a:solidFill>
                <a:latin typeface="+mn-lt"/>
                <a:ea typeface="Calibri" panose="020F0502020204030204" pitchFamily="34" charset="0"/>
                <a:cs typeface="Times New Roman" panose="02020603050405020304" pitchFamily="18" charset="0"/>
              </a:rPr>
              <a:t>				</a:t>
            </a:r>
            <a:r>
              <a:rPr lang="en-GB" sz="1600" dirty="0">
                <a:solidFill>
                  <a:srgbClr val="000000"/>
                </a:solidFill>
                <a:effectLst/>
                <a:latin typeface="+mn-lt"/>
                <a:ea typeface="Calibri" panose="020F0502020204030204" pitchFamily="34" charset="0"/>
                <a:cs typeface="Times New Roman" panose="02020603050405020304" pitchFamily="18" charset="0"/>
              </a:rPr>
              <a:t>0.15 mm</a:t>
            </a:r>
            <a:endParaRPr lang="en-GB" sz="1800" dirty="0">
              <a:effectLst/>
              <a:latin typeface="+mn-lt"/>
              <a:ea typeface="Calibri" panose="020F0502020204030204" pitchFamily="34" charset="0"/>
              <a:cs typeface="Times New Roman" panose="02020603050405020304" pitchFamily="18" charset="0"/>
            </a:endParaRPr>
          </a:p>
        </p:txBody>
      </p:sp>
      <p:sp>
        <p:nvSpPr>
          <p:cNvPr id="158" name="Rectangle 157">
            <a:extLst>
              <a:ext uri="{FF2B5EF4-FFF2-40B4-BE49-F238E27FC236}">
                <a16:creationId xmlns:a16="http://schemas.microsoft.com/office/drawing/2014/main" id="{5A0A9EF7-02C4-4E9C-8C12-0A7DEA9F2162}"/>
              </a:ext>
            </a:extLst>
          </p:cNvPr>
          <p:cNvSpPr/>
          <p:nvPr/>
        </p:nvSpPr>
        <p:spPr>
          <a:xfrm>
            <a:off x="747678" y="21116980"/>
            <a:ext cx="7589148" cy="954107"/>
          </a:xfrm>
          <a:prstGeom prst="rect">
            <a:avLst/>
          </a:prstGeom>
        </p:spPr>
        <p:txBody>
          <a:bodyPr wrap="square">
            <a:spAutoFit/>
          </a:bodyPr>
          <a:lstStyle/>
          <a:p>
            <a:pPr>
              <a:spcAft>
                <a:spcPts val="0"/>
              </a:spcAft>
            </a:pPr>
            <a:r>
              <a:rPr lang="en-GB" sz="2000" b="1" dirty="0">
                <a:solidFill>
                  <a:srgbClr val="000000"/>
                </a:solidFill>
                <a:ea typeface="Times New Roman" panose="02020603050405020304" pitchFamily="18" charset="0"/>
                <a:cs typeface="Times New Roman" panose="02020603050405020304" pitchFamily="18" charset="0"/>
              </a:rPr>
              <a:t>                            Interdent height difference</a:t>
            </a:r>
          </a:p>
          <a:p>
            <a:pPr>
              <a:spcAft>
                <a:spcPts val="0"/>
              </a:spcAft>
            </a:pPr>
            <a:r>
              <a:rPr lang="en-GB" sz="1800" b="1" dirty="0">
                <a:solidFill>
                  <a:srgbClr val="000000"/>
                </a:solidFill>
                <a:ea typeface="Times New Roman" panose="02020603050405020304" pitchFamily="18" charset="0"/>
                <a:cs typeface="Times New Roman" panose="02020603050405020304" pitchFamily="18" charset="0"/>
              </a:rPr>
              <a:t>       S7: </a:t>
            </a:r>
            <a:r>
              <a:rPr lang="en-GB" sz="1800" dirty="0">
                <a:solidFill>
                  <a:srgbClr val="000000"/>
                </a:solidFill>
                <a:ea typeface="Times New Roman" panose="02020603050405020304" pitchFamily="18" charset="0"/>
                <a:cs typeface="Times New Roman" panose="02020603050405020304" pitchFamily="18" charset="0"/>
              </a:rPr>
              <a:t>G5 Interdental cut            </a:t>
            </a:r>
            <a:r>
              <a:rPr lang="en-GB" sz="1800" b="1" dirty="0">
                <a:solidFill>
                  <a:srgbClr val="000000"/>
                </a:solidFill>
                <a:ea typeface="Times New Roman" panose="02020603050405020304" pitchFamily="18" charset="0"/>
                <a:cs typeface="Times New Roman" panose="02020603050405020304" pitchFamily="18" charset="0"/>
              </a:rPr>
              <a:t>Vs</a:t>
            </a:r>
            <a:r>
              <a:rPr lang="en-GB" sz="1800" dirty="0">
                <a:solidFill>
                  <a:srgbClr val="000000"/>
                </a:solidFill>
                <a:ea typeface="Times New Roman" panose="02020603050405020304" pitchFamily="18" charset="0"/>
                <a:cs typeface="Times New Roman" panose="02020603050405020304" pitchFamily="18" charset="0"/>
              </a:rPr>
              <a:t>          </a:t>
            </a:r>
            <a:r>
              <a:rPr lang="en-GB" sz="1800" b="1" dirty="0">
                <a:solidFill>
                  <a:srgbClr val="000000"/>
                </a:solidFill>
                <a:latin typeface="+mn-lt"/>
                <a:ea typeface="Times New Roman" panose="02020603050405020304" pitchFamily="18" charset="0"/>
                <a:cs typeface="Times New Roman" panose="02020603050405020304" pitchFamily="18" charset="0"/>
              </a:rPr>
              <a:t>S8: </a:t>
            </a:r>
            <a:r>
              <a:rPr lang="en-GB" sz="1800" dirty="0">
                <a:solidFill>
                  <a:srgbClr val="000000"/>
                </a:solidFill>
                <a:latin typeface="+mn-lt"/>
                <a:ea typeface="Times New Roman" panose="02020603050405020304" pitchFamily="18" charset="0"/>
                <a:cs typeface="Times New Roman" panose="02020603050405020304" pitchFamily="18" charset="0"/>
              </a:rPr>
              <a:t>G5 Interdental cut </a:t>
            </a:r>
          </a:p>
          <a:p>
            <a:pPr>
              <a:spcAft>
                <a:spcPts val="0"/>
              </a:spcAft>
            </a:pPr>
            <a:r>
              <a:rPr lang="en-GB" sz="1600" dirty="0">
                <a:solidFill>
                  <a:srgbClr val="000000"/>
                </a:solidFill>
                <a:latin typeface="+mn-lt"/>
                <a:ea typeface="Times New Roman" panose="02020603050405020304" pitchFamily="18" charset="0"/>
                <a:cs typeface="Times New Roman" panose="02020603050405020304" pitchFamily="18" charset="0"/>
              </a:rPr>
              <a:t>    Tuft height 10 mm and 11 mm 	        Tuft height 8.5 mm and 11 mm</a:t>
            </a:r>
            <a:endParaRPr lang="en-GB" sz="1600" dirty="0">
              <a:effectLst/>
              <a:latin typeface="+mn-lt"/>
              <a:ea typeface="Calibri" panose="020F0502020204030204" pitchFamily="34" charset="0"/>
              <a:cs typeface="Times New Roman" panose="02020603050405020304" pitchFamily="18" charset="0"/>
            </a:endParaRPr>
          </a:p>
        </p:txBody>
      </p:sp>
      <p:pic>
        <p:nvPicPr>
          <p:cNvPr id="160" name="Picture 159">
            <a:extLst>
              <a:ext uri="{FF2B5EF4-FFF2-40B4-BE49-F238E27FC236}">
                <a16:creationId xmlns:a16="http://schemas.microsoft.com/office/drawing/2014/main" id="{E287CC4F-7FA6-4BE3-A25D-417DDF9DC91B}"/>
              </a:ext>
            </a:extLst>
          </p:cNvPr>
          <p:cNvPicPr>
            <a:picLocks noChangeAspect="1"/>
          </p:cNvPicPr>
          <p:nvPr/>
        </p:nvPicPr>
        <p:blipFill rotWithShape="1">
          <a:blip r:embed="rId6"/>
          <a:srcRect l="20090" t="39104" r="16801" b="25115"/>
          <a:stretch/>
        </p:blipFill>
        <p:spPr>
          <a:xfrm>
            <a:off x="5400404" y="19807433"/>
            <a:ext cx="2781506" cy="1253297"/>
          </a:xfrm>
          <a:prstGeom prst="rect">
            <a:avLst/>
          </a:prstGeom>
        </p:spPr>
      </p:pic>
      <p:pic>
        <p:nvPicPr>
          <p:cNvPr id="161" name="Picture 160">
            <a:extLst>
              <a:ext uri="{FF2B5EF4-FFF2-40B4-BE49-F238E27FC236}">
                <a16:creationId xmlns:a16="http://schemas.microsoft.com/office/drawing/2014/main" id="{E846A843-B43B-418F-BBDD-A3934B9BF035}"/>
              </a:ext>
            </a:extLst>
          </p:cNvPr>
          <p:cNvPicPr>
            <a:picLocks noChangeAspect="1"/>
          </p:cNvPicPr>
          <p:nvPr/>
        </p:nvPicPr>
        <p:blipFill rotWithShape="1">
          <a:blip r:embed="rId4"/>
          <a:srcRect l="25939" t="36724" r="13526" b="28939"/>
          <a:stretch/>
        </p:blipFill>
        <p:spPr>
          <a:xfrm>
            <a:off x="5400404" y="18427935"/>
            <a:ext cx="2781506" cy="1254095"/>
          </a:xfrm>
          <a:prstGeom prst="rect">
            <a:avLst/>
          </a:prstGeom>
        </p:spPr>
      </p:pic>
      <p:graphicFrame>
        <p:nvGraphicFramePr>
          <p:cNvPr id="163" name="Group 152">
            <a:extLst>
              <a:ext uri="{FF2B5EF4-FFF2-40B4-BE49-F238E27FC236}">
                <a16:creationId xmlns:a16="http://schemas.microsoft.com/office/drawing/2014/main" id="{42B10388-7549-493C-A01F-981E3D7B24B3}"/>
              </a:ext>
            </a:extLst>
          </p:cNvPr>
          <p:cNvGraphicFramePr>
            <a:graphicFrameLocks noGrp="1"/>
          </p:cNvGraphicFramePr>
          <p:nvPr>
            <p:extLst>
              <p:ext uri="{D42A27DB-BD31-4B8C-83A1-F6EECF244321}">
                <p14:modId xmlns:p14="http://schemas.microsoft.com/office/powerpoint/2010/main" val="313175797"/>
              </p:ext>
            </p:extLst>
          </p:nvPr>
        </p:nvGraphicFramePr>
        <p:xfrm>
          <a:off x="8913680" y="4640894"/>
          <a:ext cx="7998345" cy="4996443"/>
        </p:xfrm>
        <a:graphic>
          <a:graphicData uri="http://schemas.openxmlformats.org/drawingml/2006/table">
            <a:tbl>
              <a:tblPr/>
              <a:tblGrid>
                <a:gridCol w="1070034">
                  <a:extLst>
                    <a:ext uri="{9D8B030D-6E8A-4147-A177-3AD203B41FA5}">
                      <a16:colId xmlns:a16="http://schemas.microsoft.com/office/drawing/2014/main" val="20000"/>
                    </a:ext>
                  </a:extLst>
                </a:gridCol>
                <a:gridCol w="885762">
                  <a:extLst>
                    <a:ext uri="{9D8B030D-6E8A-4147-A177-3AD203B41FA5}">
                      <a16:colId xmlns:a16="http://schemas.microsoft.com/office/drawing/2014/main" val="20003"/>
                    </a:ext>
                  </a:extLst>
                </a:gridCol>
                <a:gridCol w="1008112">
                  <a:extLst>
                    <a:ext uri="{9D8B030D-6E8A-4147-A177-3AD203B41FA5}">
                      <a16:colId xmlns:a16="http://schemas.microsoft.com/office/drawing/2014/main" val="1266526333"/>
                    </a:ext>
                  </a:extLst>
                </a:gridCol>
                <a:gridCol w="1008112">
                  <a:extLst>
                    <a:ext uri="{9D8B030D-6E8A-4147-A177-3AD203B41FA5}">
                      <a16:colId xmlns:a16="http://schemas.microsoft.com/office/drawing/2014/main" val="1287813789"/>
                    </a:ext>
                  </a:extLst>
                </a:gridCol>
                <a:gridCol w="936104">
                  <a:extLst>
                    <a:ext uri="{9D8B030D-6E8A-4147-A177-3AD203B41FA5}">
                      <a16:colId xmlns:a16="http://schemas.microsoft.com/office/drawing/2014/main" val="2902462938"/>
                    </a:ext>
                  </a:extLst>
                </a:gridCol>
                <a:gridCol w="1080120">
                  <a:extLst>
                    <a:ext uri="{9D8B030D-6E8A-4147-A177-3AD203B41FA5}">
                      <a16:colId xmlns:a16="http://schemas.microsoft.com/office/drawing/2014/main" val="120379675"/>
                    </a:ext>
                  </a:extLst>
                </a:gridCol>
                <a:gridCol w="1008112">
                  <a:extLst>
                    <a:ext uri="{9D8B030D-6E8A-4147-A177-3AD203B41FA5}">
                      <a16:colId xmlns:a16="http://schemas.microsoft.com/office/drawing/2014/main" val="1691329230"/>
                    </a:ext>
                  </a:extLst>
                </a:gridCol>
                <a:gridCol w="1001989">
                  <a:extLst>
                    <a:ext uri="{9D8B030D-6E8A-4147-A177-3AD203B41FA5}">
                      <a16:colId xmlns:a16="http://schemas.microsoft.com/office/drawing/2014/main" val="4212514619"/>
                    </a:ext>
                  </a:extLst>
                </a:gridCol>
              </a:tblGrid>
              <a:tr h="505310">
                <a:tc rowSpan="2">
                  <a:txBody>
                    <a:bodyPr/>
                    <a:lstStyle/>
                    <a:p>
                      <a:pPr marL="0" marR="0" lvl="0" indent="0" algn="ctr" defTabSz="1744663" rtl="0" eaLnBrk="1" fontAlgn="base" latinLnBrk="0" hangingPunct="1">
                        <a:lnSpc>
                          <a:spcPct val="100000"/>
                        </a:lnSpc>
                        <a:spcBef>
                          <a:spcPts val="0"/>
                        </a:spcBef>
                        <a:spcAft>
                          <a:spcPts val="0"/>
                        </a:spcAft>
                        <a:buClrTx/>
                        <a:buSzTx/>
                        <a:buFontTx/>
                        <a:buNone/>
                        <a:tabLst/>
                      </a:pPr>
                      <a:endParaRPr kumimoji="0" lang="en-GB" sz="1600" b="1" i="0" u="none" strike="noStrike" cap="none" normalizeH="0" baseline="0" dirty="0">
                        <a:ln>
                          <a:noFill/>
                        </a:ln>
                        <a:solidFill>
                          <a:schemeClr val="bg1"/>
                        </a:solidFill>
                        <a:effectLst/>
                        <a:latin typeface="+mj-lt"/>
                      </a:endParaRPr>
                    </a:p>
                  </a:txBody>
                  <a:tcPr marL="40124" marR="40124" marT="4620" marB="46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Head size</a:t>
                      </a:r>
                      <a:endParaRPr kumimoji="0" lang="en-GB" sz="400" b="0" i="0" u="none" strike="noStrike" kern="1200" cap="none" spc="0" normalizeH="0" baseline="0" noProof="0" dirty="0">
                        <a:ln>
                          <a:noFill/>
                        </a:ln>
                        <a:solidFill>
                          <a:srgbClr val="00000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BCBCBC"/>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Filament diameter</a:t>
                      </a:r>
                      <a:endParaRPr kumimoji="0" lang="en-GB" sz="400" b="0" i="0" u="none" strike="noStrike" kern="1200" cap="none" spc="0" normalizeH="0" baseline="0" noProof="0" dirty="0">
                        <a:ln>
                          <a:noFill/>
                        </a:ln>
                        <a:solidFill>
                          <a:srgbClr val="00000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ECDE0"/>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Cutting height</a:t>
                      </a:r>
                      <a:endParaRPr kumimoji="0" lang="en-GB" sz="400" b="0" i="0" u="none" strike="noStrike" kern="1200" cap="none" spc="0" normalizeH="0" baseline="0" noProof="0" dirty="0">
                        <a:ln>
                          <a:noFill/>
                        </a:ln>
                        <a:solidFill>
                          <a:srgbClr val="FF000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CBCBC"/>
                    </a:solidFill>
                  </a:tcPr>
                </a:tc>
                <a:tc gridSpan="3">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Hardness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ECDE0"/>
                    </a:solidFill>
                  </a:tcPr>
                </a:tc>
                <a:tc hMerge="1">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CBCBC"/>
                    </a:solidFill>
                  </a:tcPr>
                </a:tc>
                <a:tc hMerge="1">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srgbClr val="00000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ECDE0"/>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Interdent height diff</a:t>
                      </a:r>
                      <a:endParaRPr kumimoji="0" lang="en-GB" sz="400" b="0" i="0" u="none" strike="noStrike" kern="1200" cap="none" spc="0" normalizeH="0" baseline="0" noProof="0" dirty="0">
                        <a:ln>
                          <a:noFill/>
                        </a:ln>
                        <a:solidFill>
                          <a:srgbClr val="00000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CBCBC"/>
                    </a:solidFill>
                  </a:tcPr>
                </a:tc>
                <a:extLst>
                  <a:ext uri="{0D108BD9-81ED-4DB2-BD59-A6C34878D82A}">
                    <a16:rowId xmlns:a16="http://schemas.microsoft.com/office/drawing/2014/main" val="3722144429"/>
                  </a:ext>
                </a:extLst>
              </a:tr>
              <a:tr h="282392">
                <a:tc vMerge="1">
                  <a:txBody>
                    <a:bodyPr/>
                    <a:lstStyle/>
                    <a:p>
                      <a:endParaRPr lang="en-GB"/>
                    </a:p>
                  </a:txBody>
                  <a:tcPr>
                    <a:lnT w="12700" cmpd="sng">
                      <a:noFill/>
                      <a:prstDash val="solid"/>
                    </a:lnT>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S1 v </a:t>
                      </a:r>
                      <a:r>
                        <a:rPr kumimoji="0" lang="en-GB" sz="1400" b="1" i="0" u="none" strike="noStrike" kern="1200" cap="none" spc="0" normalizeH="0" baseline="0" noProof="0" dirty="0">
                          <a:ln>
                            <a:noFill/>
                          </a:ln>
                          <a:solidFill>
                            <a:srgbClr val="FF6600"/>
                          </a:solidFill>
                          <a:effectLst/>
                          <a:uLnTx/>
                          <a:uFillTx/>
                          <a:latin typeface="+mn-lt"/>
                          <a:ea typeface="+mn-ea"/>
                          <a:cs typeface="Times New Roman" panose="02020603050405020304" pitchFamily="18" charset="0"/>
                        </a:rPr>
                        <a:t>S2</a:t>
                      </a:r>
                    </a:p>
                  </a:txBody>
                  <a:tcPr marL="68580" marR="68580" marT="0" marB="0"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BCBCBC"/>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S3 v </a:t>
                      </a:r>
                      <a:r>
                        <a:rPr kumimoji="0" lang="en-GB" sz="1400" b="1" i="0" u="none" strike="noStrike" kern="1200" cap="none" spc="0" normalizeH="0" baseline="0" noProof="0" dirty="0">
                          <a:ln>
                            <a:noFill/>
                          </a:ln>
                          <a:solidFill>
                            <a:srgbClr val="FF6600"/>
                          </a:solidFill>
                          <a:effectLst/>
                          <a:uLnTx/>
                          <a:uFillTx/>
                          <a:latin typeface="+mn-lt"/>
                          <a:ea typeface="+mn-ea"/>
                          <a:cs typeface="Times New Roman" panose="02020603050405020304" pitchFamily="18" charset="0"/>
                        </a:rPr>
                        <a:t>S4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ECDE0"/>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S5 v </a:t>
                      </a:r>
                      <a:r>
                        <a:rPr kumimoji="0" lang="en-GB" sz="1400" b="1" i="0" u="none" strike="noStrike" kern="1200" cap="none" spc="0" normalizeH="0" baseline="0" noProof="0" dirty="0">
                          <a:ln>
                            <a:noFill/>
                          </a:ln>
                          <a:solidFill>
                            <a:srgbClr val="FF6600"/>
                          </a:solidFill>
                          <a:effectLst/>
                          <a:uLnTx/>
                          <a:uFillTx/>
                          <a:latin typeface="+mn-lt"/>
                          <a:ea typeface="+mn-ea"/>
                          <a:cs typeface="Times New Roman" panose="02020603050405020304" pitchFamily="18" charset="0"/>
                        </a:rPr>
                        <a:t>S2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CBCBC"/>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S2 v </a:t>
                      </a:r>
                      <a:r>
                        <a:rPr kumimoji="0" lang="en-GB" sz="1400" b="1" i="0" u="none" strike="noStrike" kern="1200" cap="none" spc="0" normalizeH="0" baseline="0" noProof="0" dirty="0">
                          <a:ln>
                            <a:noFill/>
                          </a:ln>
                          <a:solidFill>
                            <a:srgbClr val="FF6600"/>
                          </a:solidFill>
                          <a:effectLst/>
                          <a:uLnTx/>
                          <a:uFillTx/>
                          <a:latin typeface="+mn-lt"/>
                          <a:ea typeface="+mn-ea"/>
                          <a:cs typeface="Times New Roman" panose="02020603050405020304" pitchFamily="18" charset="0"/>
                        </a:rPr>
                        <a:t>S4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ECDE0"/>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S2 v </a:t>
                      </a:r>
                      <a:r>
                        <a:rPr kumimoji="0" lang="en-GB" sz="1400" b="1" i="0" u="none" strike="noStrike" kern="1200" cap="none" spc="0" normalizeH="0" baseline="0" noProof="0" dirty="0">
                          <a:ln>
                            <a:noFill/>
                          </a:ln>
                          <a:solidFill>
                            <a:srgbClr val="FF6600"/>
                          </a:solidFill>
                          <a:effectLst/>
                          <a:uLnTx/>
                          <a:uFillTx/>
                          <a:latin typeface="+mn-lt"/>
                          <a:ea typeface="+mn-ea"/>
                          <a:cs typeface="Times New Roman" panose="02020603050405020304" pitchFamily="18" charset="0"/>
                        </a:rPr>
                        <a:t>S6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CBCBC"/>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S4 v </a:t>
                      </a:r>
                      <a:r>
                        <a:rPr kumimoji="0" lang="en-GB" sz="1400" b="1" i="0" u="none" strike="noStrike" kern="1200" cap="none" spc="0" normalizeH="0" baseline="0" noProof="0" dirty="0">
                          <a:ln>
                            <a:noFill/>
                          </a:ln>
                          <a:solidFill>
                            <a:srgbClr val="FF6600"/>
                          </a:solidFill>
                          <a:effectLst/>
                          <a:uLnTx/>
                          <a:uFillTx/>
                          <a:latin typeface="+mn-lt"/>
                          <a:ea typeface="+mn-ea"/>
                          <a:cs typeface="Times New Roman" panose="02020603050405020304" pitchFamily="18" charset="0"/>
                        </a:rPr>
                        <a:t>S6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ECDE0"/>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S7 v </a:t>
                      </a:r>
                      <a:r>
                        <a:rPr kumimoji="0" lang="en-GB" sz="1400" b="1" i="0" u="none" strike="noStrike" kern="1200" cap="none" spc="0" normalizeH="0" baseline="0" noProof="0" dirty="0">
                          <a:ln>
                            <a:noFill/>
                          </a:ln>
                          <a:solidFill>
                            <a:srgbClr val="FF6600"/>
                          </a:solidFill>
                          <a:effectLst/>
                          <a:uLnTx/>
                          <a:uFillTx/>
                          <a:latin typeface="+mn-lt"/>
                          <a:ea typeface="+mn-ea"/>
                          <a:cs typeface="Times New Roman" panose="02020603050405020304" pitchFamily="18" charset="0"/>
                        </a:rPr>
                        <a:t>S8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CBCBC"/>
                    </a:solidFill>
                  </a:tcPr>
                </a:tc>
                <a:extLst>
                  <a:ext uri="{0D108BD9-81ED-4DB2-BD59-A6C34878D82A}">
                    <a16:rowId xmlns:a16="http://schemas.microsoft.com/office/drawing/2014/main" val="3396573363"/>
                  </a:ext>
                </a:extLst>
              </a:tr>
              <a:tr h="316111">
                <a:tc>
                  <a:txBody>
                    <a:bodyPr/>
                    <a:lstStyle/>
                    <a:p>
                      <a:pPr algn="ctr">
                        <a:lnSpc>
                          <a:spcPct val="100000"/>
                        </a:lnSpc>
                        <a:spcBef>
                          <a:spcPts val="0"/>
                        </a:spcBef>
                        <a:spcAft>
                          <a:spcPts val="0"/>
                        </a:spcAft>
                      </a:pPr>
                      <a:r>
                        <a:rPr lang="en-GB" sz="1200" b="1" baseline="0" dirty="0">
                          <a:solidFill>
                            <a:schemeClr val="bg1"/>
                          </a:solidFill>
                          <a:effectLst/>
                          <a:latin typeface="+mn-lt"/>
                          <a:ea typeface="Times New Roman" panose="02020603050405020304" pitchFamily="18" charset="0"/>
                          <a:cs typeface="Arial" panose="020B0604020202020204" pitchFamily="34" charset="0"/>
                        </a:rPr>
                        <a:t>Buccally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FF6600"/>
                          </a:solidFill>
                          <a:effectLst/>
                          <a:uLnTx/>
                          <a:uFillTx/>
                          <a:latin typeface="+mn-lt"/>
                          <a:ea typeface="+mn-ea"/>
                          <a:cs typeface="Times New Roman" panose="02020603050405020304" pitchFamily="18" charset="0"/>
                        </a:rPr>
                        <a:t>H*</a:t>
                      </a:r>
                      <a:r>
                        <a:rPr lang="en-GB" sz="1200" dirty="0">
                          <a:solidFill>
                            <a:srgbClr val="FF6600"/>
                          </a:solidFill>
                          <a:effectLst/>
                          <a:latin typeface="+mn-lt"/>
                          <a:ea typeface="Calibri" panose="020F0502020204030204" pitchFamily="34" charset="0"/>
                          <a:cs typeface="Times New Roman" panose="02020603050405020304" pitchFamily="18" charset="0"/>
                        </a:rPr>
                        <a:t>R**</a:t>
                      </a:r>
                      <a:endParaRPr kumimoji="0" lang="en-GB" sz="1200" b="0"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chemeClr val="tx1"/>
                          </a:solidFill>
                          <a:effectLst/>
                          <a:uLnTx/>
                          <a:uFillTx/>
                          <a:latin typeface="+mn-lt"/>
                          <a:ea typeface="+mn-ea"/>
                          <a:cs typeface="Times New Roman" panose="02020603050405020304" pitchFamily="18" charset="0"/>
                        </a:rPr>
                        <a:t>H*</a:t>
                      </a:r>
                      <a:r>
                        <a:rPr lang="en-GB" sz="1200" dirty="0">
                          <a:solidFill>
                            <a:schemeClr val="tx1"/>
                          </a:solidFill>
                          <a:effectLst/>
                          <a:latin typeface="+mn-lt"/>
                          <a:ea typeface="Calibri" panose="020F0502020204030204" pitchFamily="34" charset="0"/>
                          <a:cs typeface="Times New Roman" panose="02020603050405020304" pitchFamily="18" charset="0"/>
                        </a:rPr>
                        <a:t>R**</a:t>
                      </a:r>
                      <a:endParaRPr kumimoji="0" lang="en-GB" sz="1200" b="0" i="0" u="none" strike="noStrike" kern="1200" cap="none" spc="0" normalizeH="0" baseline="0" dirty="0">
                        <a:ln>
                          <a:noFill/>
                        </a:ln>
                        <a:solidFill>
                          <a:schemeClr val="tx1"/>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r>
                        <a:rPr lang="en-GB" sz="1200" dirty="0">
                          <a:solidFill>
                            <a:srgbClr val="FF6600"/>
                          </a:solidFill>
                          <a:effectLst/>
                          <a:latin typeface="+mn-lt"/>
                          <a:ea typeface="Calibri" panose="020F0502020204030204" pitchFamily="34" charset="0"/>
                          <a:cs typeface="Times New Roman" panose="02020603050405020304" pitchFamily="18" charset="0"/>
                        </a:rPr>
                        <a:t>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16111">
                <a:tc>
                  <a:txBody>
                    <a:bodyPr/>
                    <a:lstStyle/>
                    <a:p>
                      <a:pPr algn="ctr">
                        <a:lnSpc>
                          <a:spcPct val="100000"/>
                        </a:lnSpc>
                        <a:spcBef>
                          <a:spcPts val="0"/>
                        </a:spcBef>
                        <a:spcAft>
                          <a:spcPts val="0"/>
                        </a:spcAft>
                      </a:pPr>
                      <a:r>
                        <a:rPr lang="en-GB" sz="1200" b="1" baseline="0" dirty="0">
                          <a:solidFill>
                            <a:schemeClr val="bg1"/>
                          </a:solidFill>
                          <a:effectLst/>
                          <a:latin typeface="+mn-lt"/>
                          <a:ea typeface="Times New Roman" panose="02020603050405020304" pitchFamily="18" charset="0"/>
                          <a:cs typeface="Arial" panose="020B0604020202020204" pitchFamily="34" charset="0"/>
                        </a:rPr>
                        <a:t>W Buccally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mn-lt"/>
                          <a:ea typeface="Calibri" panose="020F0502020204030204" pitchFamily="34" charset="0"/>
                          <a:cs typeface="Times New Roman" panose="02020603050405020304" pitchFamily="18" charset="0"/>
                        </a:rPr>
                        <a:t>R**</a:t>
                      </a:r>
                      <a:r>
                        <a:rPr lang="en-GB" sz="1200" dirty="0">
                          <a:effectLst/>
                          <a:latin typeface="+mn-lt"/>
                          <a:ea typeface="Calibri" panose="020F0502020204030204" pitchFamily="34" charset="0"/>
                          <a:cs typeface="Times New Roman" panose="02020603050405020304" pitchFamily="18" charset="0"/>
                        </a:rPr>
                        <a:t>V**</a:t>
                      </a:r>
                      <a:endParaRPr kumimoji="0" lang="en-GB" sz="1200" b="1" i="0" u="none" strike="noStrike" kern="1200" cap="none" spc="0" normalizeH="0" baseline="0" dirty="0">
                        <a:ln>
                          <a:noFill/>
                        </a:ln>
                        <a:solidFill>
                          <a:schemeClr val="tx1"/>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33281859"/>
                  </a:ext>
                </a:extLst>
              </a:tr>
              <a:tr h="316111">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ABCDF</a:t>
                      </a:r>
                    </a:p>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Buccally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r>
                        <a:rPr lang="en-GB" sz="1200" dirty="0">
                          <a:solidFill>
                            <a:srgbClr val="FF6600"/>
                          </a:solidFill>
                          <a:effectLst/>
                          <a:latin typeface="+mn-lt"/>
                          <a:ea typeface="Calibri" panose="020F0502020204030204" pitchFamily="34" charset="0"/>
                          <a:cs typeface="Times New Roman" panose="02020603050405020304" pitchFamily="18" charset="0"/>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V***</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mn-lt"/>
                          <a:ea typeface="Calibri" panose="020F0502020204030204" pitchFamily="34" charset="0"/>
                          <a:cs typeface="Times New Roman" panose="02020603050405020304" pitchFamily="18" charset="0"/>
                        </a:rPr>
                        <a:t>H**</a:t>
                      </a:r>
                      <a:r>
                        <a:rPr lang="en-GB" sz="1200" dirty="0">
                          <a:effectLst/>
                          <a:latin typeface="+mn-lt"/>
                          <a:ea typeface="Calibri" panose="020F0502020204030204" pitchFamily="34" charset="0"/>
                          <a:cs typeface="Times New Roman" panose="02020603050405020304" pitchFamily="18" charset="0"/>
                        </a:rPr>
                        <a:t>R**V***</a:t>
                      </a:r>
                      <a:endParaRPr kumimoji="0" lang="en-GB" sz="1200" b="1" i="0" u="none" strike="noStrike" kern="1200" cap="none" spc="0" normalizeH="0" baseline="0" dirty="0">
                        <a:ln>
                          <a:noFill/>
                        </a:ln>
                        <a:solidFill>
                          <a:schemeClr val="tx1"/>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15774654"/>
                  </a:ext>
                </a:extLst>
              </a:tr>
              <a:tr h="316111">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Lingually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0"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r>
                        <a:rPr lang="en-GB" sz="1200" dirty="0">
                          <a:effectLst/>
                          <a:latin typeface="+mn-lt"/>
                          <a:ea typeface="Calibri" panose="020F0502020204030204" pitchFamily="34" charset="0"/>
                          <a:cs typeface="Times New Roman" panose="02020603050405020304" pitchFamily="18" charset="0"/>
                        </a:rPr>
                        <a:t>V*</a:t>
                      </a:r>
                      <a:endParaRPr kumimoji="0" lang="en-GB" sz="1200" b="0"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mn-lt"/>
                          <a:ea typeface="Calibri" panose="020F0502020204030204" pitchFamily="34" charset="0"/>
                          <a:cs typeface="Times New Roman" panose="02020603050405020304" pitchFamily="18" charset="0"/>
                        </a:rPr>
                        <a:t>H**R**</a:t>
                      </a:r>
                      <a:endParaRPr kumimoji="0" lang="en-GB" sz="1200" b="0" i="0" u="none" strike="noStrike" kern="1200" cap="none" spc="0" normalizeH="0" baseline="0" dirty="0">
                        <a:ln>
                          <a:noFill/>
                        </a:ln>
                        <a:solidFill>
                          <a:schemeClr val="tx1"/>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316111">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W Lingually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mn-lt"/>
                          <a:ea typeface="Calibri" panose="020F0502020204030204" pitchFamily="34" charset="0"/>
                          <a:cs typeface="Times New Roman" panose="02020603050405020304" pitchFamily="18" charset="0"/>
                        </a:rPr>
                        <a:t>H*</a:t>
                      </a:r>
                      <a:r>
                        <a:rPr lang="en-GB" sz="1200" dirty="0">
                          <a:effectLst/>
                          <a:latin typeface="+mn-lt"/>
                          <a:ea typeface="Calibri" panose="020F0502020204030204" pitchFamily="34" charset="0"/>
                          <a:cs typeface="Times New Roman" panose="02020603050405020304" pitchFamily="18" charset="0"/>
                        </a:rPr>
                        <a:t>R**</a:t>
                      </a:r>
                      <a:endParaRPr kumimoji="0" lang="en-GB" sz="1200" b="1" i="0" u="none" strike="noStrike" kern="1200" cap="none" spc="0" normalizeH="0" baseline="0" dirty="0">
                        <a:ln>
                          <a:noFill/>
                        </a:ln>
                        <a:solidFill>
                          <a:schemeClr val="tx1"/>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14700534"/>
                  </a:ext>
                </a:extLst>
              </a:tr>
              <a:tr h="316111">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ABCDF</a:t>
                      </a:r>
                    </a:p>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Lingually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r>
                        <a:rPr lang="en-GB" sz="1200" dirty="0">
                          <a:solidFill>
                            <a:srgbClr val="FF6600"/>
                          </a:solidFill>
                          <a:effectLst/>
                          <a:latin typeface="+mn-lt"/>
                          <a:ea typeface="Calibri" panose="020F0502020204030204" pitchFamily="34" charset="0"/>
                          <a:cs typeface="Times New Roman" panose="02020603050405020304" pitchFamily="18" charset="0"/>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a:t>
                      </a:r>
                      <a:r>
                        <a:rPr lang="en-GB" sz="1200" dirty="0">
                          <a:effectLst/>
                          <a:latin typeface="+mn-lt"/>
                          <a:ea typeface="Calibri" panose="020F0502020204030204" pitchFamily="34" charset="0"/>
                          <a:cs typeface="Times New Roman" panose="02020603050405020304" pitchFamily="18" charset="0"/>
                        </a:rPr>
                        <a:t>V***</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mn-lt"/>
                          <a:ea typeface="Calibri" panose="020F0502020204030204" pitchFamily="34" charset="0"/>
                          <a:cs typeface="Times New Roman" panose="02020603050405020304" pitchFamily="18" charset="0"/>
                        </a:rPr>
                        <a:t>H***</a:t>
                      </a:r>
                      <a:r>
                        <a:rPr lang="en-GB" sz="1200" dirty="0">
                          <a:effectLst/>
                          <a:latin typeface="+mn-lt"/>
                          <a:ea typeface="Calibri" panose="020F0502020204030204" pitchFamily="34" charset="0"/>
                          <a:cs typeface="Times New Roman" panose="02020603050405020304" pitchFamily="18" charset="0"/>
                        </a:rPr>
                        <a:t>R**V**</a:t>
                      </a:r>
                      <a:endParaRPr kumimoji="0" lang="en-GB" sz="1200" b="1" i="0" u="none" strike="noStrike" kern="1200" cap="none" spc="0" normalizeH="0" baseline="0" dirty="0">
                        <a:ln>
                          <a:noFill/>
                        </a:ln>
                        <a:solidFill>
                          <a:schemeClr val="tx1"/>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3180732"/>
                  </a:ext>
                </a:extLst>
              </a:tr>
              <a:tr h="316111">
                <a:tc>
                  <a:txBody>
                    <a:bodyPr/>
                    <a:lstStyle/>
                    <a:p>
                      <a:pPr algn="ctr">
                        <a:lnSpc>
                          <a:spcPct val="100000"/>
                        </a:lnSpc>
                        <a:spcBef>
                          <a:spcPts val="0"/>
                        </a:spcBef>
                        <a:spcAft>
                          <a:spcPts val="0"/>
                        </a:spcAft>
                      </a:pPr>
                      <a:r>
                        <a:rPr lang="en-GB" sz="1200" b="1" baseline="0" dirty="0">
                          <a:solidFill>
                            <a:schemeClr val="bg1"/>
                          </a:solidFill>
                          <a:effectLst/>
                          <a:latin typeface="+mn-lt"/>
                          <a:ea typeface="Times New Roman" panose="02020603050405020304" pitchFamily="18" charset="0"/>
                          <a:cs typeface="Arial" panose="020B0604020202020204" pitchFamily="34" charset="0"/>
                        </a:rPr>
                        <a:t>Mesially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r>
                        <a:rPr lang="en-GB" sz="1200" dirty="0">
                          <a:solidFill>
                            <a:srgbClr val="FF6600"/>
                          </a:solidFill>
                          <a:effectLst/>
                          <a:latin typeface="+mn-lt"/>
                          <a:ea typeface="Calibri" panose="020F0502020204030204" pitchFamily="34" charset="0"/>
                          <a:cs typeface="Times New Roman" panose="02020603050405020304" pitchFamily="18" charset="0"/>
                        </a:rPr>
                        <a:t>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r h="316111">
                <a:tc>
                  <a:txBody>
                    <a:bodyPr/>
                    <a:lstStyle/>
                    <a:p>
                      <a:pPr algn="ctr">
                        <a:lnSpc>
                          <a:spcPct val="100000"/>
                        </a:lnSpc>
                        <a:spcBef>
                          <a:spcPts val="0"/>
                        </a:spcBef>
                        <a:spcAft>
                          <a:spcPts val="0"/>
                        </a:spcAft>
                      </a:pPr>
                      <a:r>
                        <a:rPr lang="en-GB" sz="1200" b="1" baseline="0" dirty="0">
                          <a:solidFill>
                            <a:schemeClr val="bg1"/>
                          </a:solidFill>
                          <a:effectLst/>
                          <a:latin typeface="+mn-lt"/>
                          <a:ea typeface="Times New Roman" panose="02020603050405020304" pitchFamily="18" charset="0"/>
                          <a:cs typeface="Arial" panose="020B0604020202020204" pitchFamily="34" charset="0"/>
                        </a:rPr>
                        <a:t>W1 Mesially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r>
                        <a:rPr lang="en-GB" sz="1200" dirty="0">
                          <a:solidFill>
                            <a:srgbClr val="FF6600"/>
                          </a:solidFill>
                          <a:effectLst/>
                          <a:latin typeface="+mn-lt"/>
                          <a:ea typeface="Calibri" panose="020F0502020204030204" pitchFamily="34" charset="0"/>
                          <a:cs typeface="Times New Roman" panose="02020603050405020304" pitchFamily="18"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45622698"/>
                  </a:ext>
                </a:extLst>
              </a:tr>
              <a:tr h="316111">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W2 Mesially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r>
                        <a:rPr lang="en-GB" sz="1200" dirty="0">
                          <a:solidFill>
                            <a:srgbClr val="FF6600"/>
                          </a:solidFill>
                          <a:effectLst/>
                          <a:latin typeface="+mn-lt"/>
                          <a:ea typeface="Calibri" panose="020F0502020204030204" pitchFamily="34" charset="0"/>
                          <a:cs typeface="Times New Roman" panose="02020603050405020304" pitchFamily="18"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100976189"/>
                  </a:ext>
                </a:extLst>
              </a:tr>
              <a:tr h="316111">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Distally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H***R***V***</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H***R***V**</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r>
                        <a:rPr lang="en-GB" sz="1200" dirty="0">
                          <a:solidFill>
                            <a:srgbClr val="FF6600"/>
                          </a:solidFill>
                          <a:effectLst/>
                          <a:latin typeface="+mn-lt"/>
                          <a:ea typeface="Calibri" panose="020F0502020204030204" pitchFamily="34" charset="0"/>
                          <a:cs typeface="Times New Roman" panose="02020603050405020304" pitchFamily="18" charset="0"/>
                        </a:rPr>
                        <a:t>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66887236"/>
                  </a:ext>
                </a:extLst>
              </a:tr>
              <a:tr h="316111">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W1 Distally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H*R***V***</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H***R***V***</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r>
                        <a:rPr lang="en-GB" sz="1200" dirty="0">
                          <a:solidFill>
                            <a:srgbClr val="FF6600"/>
                          </a:solidFill>
                          <a:effectLst/>
                          <a:latin typeface="+mn-lt"/>
                          <a:ea typeface="Calibri" panose="020F0502020204030204" pitchFamily="34" charset="0"/>
                          <a:cs typeface="Times New Roman" panose="02020603050405020304" pitchFamily="18" charset="0"/>
                        </a:rPr>
                        <a:t>R**</a:t>
                      </a:r>
                      <a:r>
                        <a:rPr lang="en-GB" sz="1200" dirty="0">
                          <a:solidFill>
                            <a:schemeClr val="tx1"/>
                          </a:solidFill>
                          <a:effectLst/>
                          <a:latin typeface="+mn-lt"/>
                          <a:ea typeface="Calibri" panose="020F0502020204030204" pitchFamily="34" charset="0"/>
                          <a:cs typeface="Times New Roman" panose="02020603050405020304" pitchFamily="18" charset="0"/>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946046240"/>
                  </a:ext>
                </a:extLst>
              </a:tr>
              <a:tr h="316111">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W2 Distally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solidFill>
                            <a:srgbClr val="FF6600"/>
                          </a:solidFill>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H***R***V***</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200" dirty="0">
                          <a:solidFill>
                            <a:srgbClr val="FF6600"/>
                          </a:solidFill>
                          <a:effectLst/>
                          <a:latin typeface="+mn-lt"/>
                          <a:ea typeface="Calibri" panose="020F0502020204030204" pitchFamily="34" charset="0"/>
                          <a:cs typeface="Times New Roman" panose="02020603050405020304" pitchFamily="18" charset="0"/>
                        </a:rPr>
                        <a:t>H**R**V**</a:t>
                      </a:r>
                      <a:endParaRPr kumimoji="0" lang="en-GB" sz="12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H***</a:t>
                      </a:r>
                      <a:r>
                        <a:rPr lang="en-GB" sz="1200" dirty="0">
                          <a:solidFill>
                            <a:srgbClr val="FF6600"/>
                          </a:solidFill>
                          <a:effectLst/>
                          <a:latin typeface="+mn-lt"/>
                          <a:ea typeface="Calibri" panose="020F0502020204030204" pitchFamily="34" charset="0"/>
                          <a:cs typeface="Times New Roman" panose="02020603050405020304" pitchFamily="18" charset="0"/>
                        </a:rPr>
                        <a:t>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21256151"/>
                  </a:ext>
                </a:extLst>
              </a:tr>
              <a:tr h="316111">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Total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382C1"/>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400" b="1" dirty="0">
                          <a:effectLst/>
                          <a:latin typeface="+mn-lt"/>
                          <a:ea typeface="Calibri" panose="020F0502020204030204" pitchFamily="34" charset="0"/>
                          <a:cs typeface="Times New Roman" panose="02020603050405020304" pitchFamily="18" charset="0"/>
                        </a:rPr>
                        <a:t>H*R**</a:t>
                      </a:r>
                      <a:r>
                        <a:rPr lang="en-GB" sz="1400" b="1" dirty="0">
                          <a:solidFill>
                            <a:srgbClr val="FF6600"/>
                          </a:solidFill>
                          <a:effectLst/>
                          <a:latin typeface="+mn-lt"/>
                          <a:ea typeface="Calibri" panose="020F0502020204030204" pitchFamily="34" charset="0"/>
                          <a:cs typeface="Times New Roman" panose="02020603050405020304" pitchFamily="18" charset="0"/>
                        </a:rPr>
                        <a:t>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a:lnSpc>
                          <a:spcPct val="100000"/>
                        </a:lnSpc>
                        <a:spcAft>
                          <a:spcPts val="0"/>
                        </a:spcAft>
                      </a:pPr>
                      <a:r>
                        <a:rPr lang="en-GB" sz="1400" b="1" dirty="0">
                          <a:effectLst/>
                          <a:latin typeface="+mn-lt"/>
                          <a:ea typeface="Calibri" panose="020F0502020204030204" pitchFamily="34" charset="0"/>
                          <a:cs typeface="Times New Roman" panose="02020603050405020304" pitchFamily="18" charset="0"/>
                        </a:rPr>
                        <a: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400" b="1" dirty="0">
                          <a:solidFill>
                            <a:srgbClr val="FF6600"/>
                          </a:solidFill>
                          <a:effectLst/>
                          <a:latin typeface="+mn-lt"/>
                          <a:ea typeface="Calibri" panose="020F0502020204030204" pitchFamily="34" charset="0"/>
                          <a:cs typeface="Times New Roman" panose="02020603050405020304" pitchFamily="18" charset="0"/>
                        </a:rPr>
                        <a:t>H**R*V*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400" b="1" dirty="0">
                          <a:solidFill>
                            <a:srgbClr val="FF6600"/>
                          </a:solidFill>
                          <a:effectLst/>
                          <a:latin typeface="+mn-lt"/>
                          <a:ea typeface="Calibri" panose="020F0502020204030204" pitchFamily="34" charset="0"/>
                          <a:cs typeface="Times New Roman" panose="02020603050405020304" pitchFamily="18" charset="0"/>
                        </a:rPr>
                        <a:t>H**R*</a:t>
                      </a:r>
                      <a:endParaRPr kumimoji="0" lang="en-GB" sz="14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400" b="1" dirty="0">
                          <a:solidFill>
                            <a:srgbClr val="FF6600"/>
                          </a:solidFill>
                          <a:effectLst/>
                          <a:latin typeface="+mn-lt"/>
                          <a:ea typeface="Calibri" panose="020F0502020204030204" pitchFamily="34" charset="0"/>
                          <a:cs typeface="Times New Roman" panose="02020603050405020304" pitchFamily="18" charset="0"/>
                        </a:rPr>
                        <a:t>H**R***</a:t>
                      </a:r>
                      <a:endParaRPr kumimoji="0" lang="en-GB" sz="14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266883" rtl="0" eaLnBrk="1" fontAlgn="auto" latinLnBrk="0" hangingPunct="1">
                        <a:lnSpc>
                          <a:spcPct val="100000"/>
                        </a:lnSpc>
                        <a:spcBef>
                          <a:spcPts val="0"/>
                        </a:spcBef>
                        <a:spcAft>
                          <a:spcPts val="0"/>
                        </a:spcAft>
                        <a:buClrTx/>
                        <a:buSzTx/>
                        <a:buFontTx/>
                        <a:buNone/>
                        <a:tabLst/>
                        <a:defRPr/>
                      </a:pPr>
                      <a:r>
                        <a:rPr lang="en-GB" sz="1400" b="1" dirty="0">
                          <a:solidFill>
                            <a:srgbClr val="FF6600"/>
                          </a:solidFill>
                          <a:effectLst/>
                          <a:latin typeface="+mn-lt"/>
                          <a:ea typeface="Calibri" panose="020F0502020204030204" pitchFamily="34" charset="0"/>
                          <a:cs typeface="Times New Roman" panose="02020603050405020304" pitchFamily="18" charset="0"/>
                        </a:rPr>
                        <a:t>R*</a:t>
                      </a:r>
                      <a:endParaRPr kumimoji="0" lang="en-GB" sz="1400" b="1" i="0" u="none" strike="noStrike" kern="1200" cap="none" spc="0" normalizeH="0" baseline="0" dirty="0">
                        <a:ln>
                          <a:noFill/>
                        </a:ln>
                        <a:solidFill>
                          <a:srgbClr val="FF6600"/>
                        </a:solidFill>
                        <a:effectLst/>
                        <a:uLnTx/>
                        <a:uFillTx/>
                        <a:latin typeface="+mn-lt"/>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5EF"/>
                    </a:solidFill>
                  </a:tcPr>
                </a:tc>
                <a:tc>
                  <a:txBody>
                    <a:bodyPr/>
                    <a:lstStyle/>
                    <a:p>
                      <a:pPr algn="ctr">
                        <a:lnSpc>
                          <a:spcPct val="100000"/>
                        </a:lnSpc>
                        <a:spcAft>
                          <a:spcPts val="0"/>
                        </a:spcAft>
                      </a:pPr>
                      <a:r>
                        <a:rPr lang="en-GB" sz="1400" b="1" dirty="0">
                          <a:effectLst/>
                          <a:latin typeface="+mn-lt"/>
                          <a:ea typeface="Calibri" panose="020F0502020204030204" pitchFamily="34" charset="0"/>
                          <a:cs typeface="Times New Roman" panose="02020603050405020304" pitchFamily="18" charset="0"/>
                        </a:rPr>
                        <a:t>H*</a:t>
                      </a:r>
                      <a:r>
                        <a:rPr lang="en-GB" sz="1400" b="1" dirty="0">
                          <a:solidFill>
                            <a:srgbClr val="FF6600"/>
                          </a:solidFill>
                          <a:effectLst/>
                          <a:latin typeface="+mn-lt"/>
                          <a:ea typeface="Calibri" panose="020F0502020204030204" pitchFamily="34" charset="0"/>
                          <a:cs typeface="Times New Roman" panose="02020603050405020304" pitchFamily="18" charset="0"/>
                        </a:rPr>
                        <a:t>R**V**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55660515"/>
                  </a:ext>
                </a:extLst>
              </a:tr>
            </a:tbl>
          </a:graphicData>
        </a:graphic>
      </p:graphicFrame>
      <p:sp>
        <p:nvSpPr>
          <p:cNvPr id="45" name="Rectangle 17">
            <a:extLst>
              <a:ext uri="{FF2B5EF4-FFF2-40B4-BE49-F238E27FC236}">
                <a16:creationId xmlns:a16="http://schemas.microsoft.com/office/drawing/2014/main" id="{10EA3EAD-9A6F-4DD2-8D44-6FFB914D4944}"/>
              </a:ext>
            </a:extLst>
          </p:cNvPr>
          <p:cNvSpPr>
            <a:spLocks noChangeArrowheads="1"/>
          </p:cNvSpPr>
          <p:nvPr/>
        </p:nvSpPr>
        <p:spPr bwMode="auto">
          <a:xfrm>
            <a:off x="8913679" y="4261153"/>
            <a:ext cx="7998345" cy="399456"/>
          </a:xfrm>
          <a:prstGeom prst="rect">
            <a:avLst/>
          </a:prstGeom>
          <a:solidFill>
            <a:srgbClr val="336699"/>
          </a:solidFill>
          <a:ln w="9525">
            <a:noFill/>
            <a:miter lim="800000"/>
            <a:headEnd/>
            <a:tailEnd/>
          </a:ln>
        </p:spPr>
        <p:txBody>
          <a:bodyPr wrap="square" lIns="9198" tIns="18397" rIns="9198" bIns="18397" anchor="ctr">
            <a:noAutofit/>
          </a:bodyPr>
          <a:lstStyle/>
          <a:p>
            <a:pPr algn="ctr" defTabSz="347041"/>
            <a:r>
              <a:rPr lang="en-US" sz="1800" b="1" dirty="0">
                <a:solidFill>
                  <a:schemeClr val="bg1"/>
                </a:solidFill>
              </a:rPr>
              <a:t>Table 1: Statistical analysis of cleaning efficacy (% plaque removal)</a:t>
            </a:r>
          </a:p>
        </p:txBody>
      </p:sp>
      <p:pic>
        <p:nvPicPr>
          <p:cNvPr id="3" name="Picture 2">
            <a:extLst>
              <a:ext uri="{FF2B5EF4-FFF2-40B4-BE49-F238E27FC236}">
                <a16:creationId xmlns:a16="http://schemas.microsoft.com/office/drawing/2014/main" id="{C472257C-1EFB-4F0D-836F-1DE5F3D9B78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023" b="31914"/>
          <a:stretch/>
        </p:blipFill>
        <p:spPr>
          <a:xfrm>
            <a:off x="587084" y="388955"/>
            <a:ext cx="1503883" cy="1793300"/>
          </a:xfrm>
          <a:prstGeom prst="rect">
            <a:avLst/>
          </a:prstGeom>
        </p:spPr>
      </p:pic>
      <p:pic>
        <p:nvPicPr>
          <p:cNvPr id="46" name="Picture 45">
            <a:extLst>
              <a:ext uri="{FF2B5EF4-FFF2-40B4-BE49-F238E27FC236}">
                <a16:creationId xmlns:a16="http://schemas.microsoft.com/office/drawing/2014/main" id="{2D1DDDE3-E650-41D8-95CB-2BFC021529AB}"/>
              </a:ext>
            </a:extLst>
          </p:cNvPr>
          <p:cNvPicPr>
            <a:picLocks noChangeAspect="1"/>
          </p:cNvPicPr>
          <p:nvPr/>
        </p:nvPicPr>
        <p:blipFill rotWithShape="1">
          <a:blip r:embed="rId4"/>
          <a:srcRect l="25938" t="36724" r="14041" b="28939"/>
          <a:stretch/>
        </p:blipFill>
        <p:spPr>
          <a:xfrm>
            <a:off x="4592180" y="16234485"/>
            <a:ext cx="3593796" cy="1634208"/>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559175" rtl="0" eaLnBrk="1" fontAlgn="base" latinLnBrk="0" hangingPunct="1">
          <a:lnSpc>
            <a:spcPct val="100000"/>
          </a:lnSpc>
          <a:spcBef>
            <a:spcPct val="0"/>
          </a:spcBef>
          <a:spcAft>
            <a:spcPct val="0"/>
          </a:spcAft>
          <a:buClrTx/>
          <a:buSzTx/>
          <a:buFontTx/>
          <a:buNone/>
          <a:tabLst/>
          <a:defRPr kumimoji="0" lang="en-GB"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559175" rtl="0" eaLnBrk="1" fontAlgn="base" latinLnBrk="0" hangingPunct="1">
          <a:lnSpc>
            <a:spcPct val="100000"/>
          </a:lnSpc>
          <a:spcBef>
            <a:spcPct val="0"/>
          </a:spcBef>
          <a:spcAft>
            <a:spcPct val="0"/>
          </a:spcAft>
          <a:buClrTx/>
          <a:buSzTx/>
          <a:buFontTx/>
          <a:buNone/>
          <a:tabLst/>
          <a:defRPr kumimoji="0" lang="en-GB" sz="6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F31671E0498348B744194CB0688003" ma:contentTypeVersion="1" ma:contentTypeDescription="Create a new document." ma:contentTypeScope="" ma:versionID="3ad99bb1fed88af11130ebdf0434bb17">
  <xsd:schema xmlns:xsd="http://www.w3.org/2001/XMLSchema" xmlns:xs="http://www.w3.org/2001/XMLSchema" xmlns:p="http://schemas.microsoft.com/office/2006/metadata/properties" xmlns:ns1="http://schemas.microsoft.com/sharepoint/v3" targetNamespace="http://schemas.microsoft.com/office/2006/metadata/properties" ma:root="true" ma:fieldsID="eee27e4d0ee7dd56aab2c23f335857f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_"/>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04B0D4-1726-4108-99EE-353D7DDF9BA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7D01EBBE-5DFD-403C-8E23-104D26F2B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53D0CB-D22A-4630-B745-B589A1EB3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1436</Words>
  <Application>Microsoft Macintosh PowerPoint</Application>
  <PresentationFormat>Benutzerdefiniert</PresentationFormat>
  <Paragraphs>183</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Arial Black</vt:lpstr>
      <vt:lpstr>Courier New</vt:lpstr>
      <vt:lpstr>Default Design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2014-07-25T16:25:01Z</dcterms:created>
  <dcterms:modified xsi:type="dcterms:W3CDTF">2020-03-09T10:09:51Z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0x010100BBF31671E0498348B744194CB0688003</vt:lpwstr>
  </property>
</Properties>
</file>